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66" r:id="rId4"/>
    <p:sldId id="265" r:id="rId5"/>
    <p:sldId id="275" r:id="rId6"/>
    <p:sldId id="274" r:id="rId7"/>
    <p:sldId id="276" r:id="rId8"/>
    <p:sldId id="267" r:id="rId9"/>
    <p:sldId id="268" r:id="rId10"/>
    <p:sldId id="269" r:id="rId11"/>
    <p:sldId id="270" r:id="rId12"/>
    <p:sldId id="272" r:id="rId13"/>
    <p:sldId id="271" r:id="rId14"/>
    <p:sldId id="273" r:id="rId15"/>
    <p:sldId id="277" r:id="rId1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2248"/>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583"/>
  </p:normalViewPr>
  <p:slideViewPr>
    <p:cSldViewPr>
      <p:cViewPr varScale="1">
        <p:scale>
          <a:sx n="115" d="100"/>
          <a:sy n="115" d="100"/>
        </p:scale>
        <p:origin x="928" y="19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A62C0E-E61B-0D43-B16C-49D157FEF70A}" type="doc">
      <dgm:prSet loTypeId="urn:microsoft.com/office/officeart/2008/layout/RadialCluster" loCatId="" qsTypeId="urn:microsoft.com/office/officeart/2005/8/quickstyle/simple1" qsCatId="simple" csTypeId="urn:microsoft.com/office/officeart/2005/8/colors/accent1_2" csCatId="accent1" phldr="1"/>
      <dgm:spPr/>
      <dgm:t>
        <a:bodyPr/>
        <a:lstStyle/>
        <a:p>
          <a:endParaRPr lang="en-GB"/>
        </a:p>
      </dgm:t>
    </dgm:pt>
    <dgm:pt modelId="{C44F0B04-4C60-A248-81A5-93595A98DF6F}">
      <dgm:prSet phldrT="[Text]"/>
      <dgm:spPr/>
      <dgm:t>
        <a:bodyPr/>
        <a:lstStyle/>
        <a:p>
          <a:r>
            <a:rPr lang="en-GB" dirty="0"/>
            <a:t>COVID-19</a:t>
          </a:r>
        </a:p>
      </dgm:t>
    </dgm:pt>
    <dgm:pt modelId="{46611E68-4B9C-654D-B0C9-A673824BBAD9}" type="parTrans" cxnId="{079B0A5B-5B5D-AF44-BBCD-66358F78E69F}">
      <dgm:prSet/>
      <dgm:spPr/>
      <dgm:t>
        <a:bodyPr/>
        <a:lstStyle/>
        <a:p>
          <a:endParaRPr lang="en-GB"/>
        </a:p>
      </dgm:t>
    </dgm:pt>
    <dgm:pt modelId="{E3804677-C6B2-4644-B33E-F915471CFD87}" type="sibTrans" cxnId="{079B0A5B-5B5D-AF44-BBCD-66358F78E69F}">
      <dgm:prSet/>
      <dgm:spPr/>
      <dgm:t>
        <a:bodyPr/>
        <a:lstStyle/>
        <a:p>
          <a:endParaRPr lang="en-GB"/>
        </a:p>
      </dgm:t>
    </dgm:pt>
    <dgm:pt modelId="{37CFFF44-3F8D-3D48-B3A5-7DAE16B3DC18}">
      <dgm:prSet phldrT="[Text]"/>
      <dgm:spPr/>
      <dgm:t>
        <a:bodyPr/>
        <a:lstStyle/>
        <a:p>
          <a:r>
            <a:rPr lang="en-GB" b="1" dirty="0"/>
            <a:t>HEALTH</a:t>
          </a:r>
        </a:p>
      </dgm:t>
    </dgm:pt>
    <dgm:pt modelId="{92547155-C0CF-344E-8A08-0B157933B1A7}" type="parTrans" cxnId="{084F9AC7-B652-494C-9840-6B09D46A8123}">
      <dgm:prSet/>
      <dgm:spPr/>
      <dgm:t>
        <a:bodyPr/>
        <a:lstStyle/>
        <a:p>
          <a:endParaRPr lang="en-GB"/>
        </a:p>
      </dgm:t>
    </dgm:pt>
    <dgm:pt modelId="{5FD509F6-3AB7-9644-90AE-017F7922D074}" type="sibTrans" cxnId="{084F9AC7-B652-494C-9840-6B09D46A8123}">
      <dgm:prSet/>
      <dgm:spPr/>
      <dgm:t>
        <a:bodyPr/>
        <a:lstStyle/>
        <a:p>
          <a:endParaRPr lang="en-GB"/>
        </a:p>
      </dgm:t>
    </dgm:pt>
    <dgm:pt modelId="{4D9F29E8-8383-D64C-BC99-18FABBC67E95}">
      <dgm:prSet phldrT="[Text]"/>
      <dgm:spPr/>
      <dgm:t>
        <a:bodyPr/>
        <a:lstStyle/>
        <a:p>
          <a:r>
            <a:rPr lang="en-GB" b="1" dirty="0"/>
            <a:t>ECONOMY</a:t>
          </a:r>
        </a:p>
      </dgm:t>
    </dgm:pt>
    <dgm:pt modelId="{920DAF6C-E2B7-E54C-97F0-C2D0AD6C752F}" type="parTrans" cxnId="{F2F28169-78E3-6245-A945-2D8646AD4F46}">
      <dgm:prSet/>
      <dgm:spPr/>
      <dgm:t>
        <a:bodyPr/>
        <a:lstStyle/>
        <a:p>
          <a:endParaRPr lang="en-GB"/>
        </a:p>
      </dgm:t>
    </dgm:pt>
    <dgm:pt modelId="{08265D87-D683-3049-8F4A-41358E2E1FB0}" type="sibTrans" cxnId="{F2F28169-78E3-6245-A945-2D8646AD4F46}">
      <dgm:prSet/>
      <dgm:spPr/>
      <dgm:t>
        <a:bodyPr/>
        <a:lstStyle/>
        <a:p>
          <a:endParaRPr lang="en-GB"/>
        </a:p>
      </dgm:t>
    </dgm:pt>
    <dgm:pt modelId="{57AB197E-C3B0-4E43-91F9-B7C686797AAE}">
      <dgm:prSet phldrT="[Text]"/>
      <dgm:spPr/>
      <dgm:t>
        <a:bodyPr/>
        <a:lstStyle/>
        <a:p>
          <a:r>
            <a:rPr lang="en-GB" b="1" dirty="0"/>
            <a:t>EDUCATION</a:t>
          </a:r>
        </a:p>
      </dgm:t>
    </dgm:pt>
    <dgm:pt modelId="{89580B0C-FA2A-F943-B75C-A34B38A34A8D}" type="parTrans" cxnId="{A74ACDED-8B9F-874F-9B79-C884246C2F51}">
      <dgm:prSet/>
      <dgm:spPr/>
      <dgm:t>
        <a:bodyPr/>
        <a:lstStyle/>
        <a:p>
          <a:endParaRPr lang="en-GB"/>
        </a:p>
      </dgm:t>
    </dgm:pt>
    <dgm:pt modelId="{5D114260-ADE5-D643-8D11-6FE4B1377A39}" type="sibTrans" cxnId="{A74ACDED-8B9F-874F-9B79-C884246C2F51}">
      <dgm:prSet/>
      <dgm:spPr/>
      <dgm:t>
        <a:bodyPr/>
        <a:lstStyle/>
        <a:p>
          <a:endParaRPr lang="en-GB"/>
        </a:p>
      </dgm:t>
    </dgm:pt>
    <dgm:pt modelId="{ECB271E2-282A-9E4A-B147-695856B7B246}" type="pres">
      <dgm:prSet presAssocID="{28A62C0E-E61B-0D43-B16C-49D157FEF70A}" presName="Name0" presStyleCnt="0">
        <dgm:presLayoutVars>
          <dgm:chMax val="1"/>
          <dgm:chPref val="1"/>
          <dgm:dir/>
          <dgm:animOne val="branch"/>
          <dgm:animLvl val="lvl"/>
        </dgm:presLayoutVars>
      </dgm:prSet>
      <dgm:spPr/>
    </dgm:pt>
    <dgm:pt modelId="{2F6DFF9C-C9D6-2648-ABEA-C902A226DCD9}" type="pres">
      <dgm:prSet presAssocID="{C44F0B04-4C60-A248-81A5-93595A98DF6F}" presName="singleCycle" presStyleCnt="0"/>
      <dgm:spPr/>
    </dgm:pt>
    <dgm:pt modelId="{7552D2D5-7221-B54C-9029-2BC1F23EB9F1}" type="pres">
      <dgm:prSet presAssocID="{C44F0B04-4C60-A248-81A5-93595A98DF6F}" presName="singleCenter" presStyleLbl="node1" presStyleIdx="0" presStyleCnt="4" custScaleX="155073" custScaleY="110615" custLinFactNeighborX="712" custLinFactNeighborY="-8768">
        <dgm:presLayoutVars>
          <dgm:chMax val="7"/>
          <dgm:chPref val="7"/>
        </dgm:presLayoutVars>
      </dgm:prSet>
      <dgm:spPr/>
    </dgm:pt>
    <dgm:pt modelId="{1EBA86A1-6B36-5347-9E13-DFF33731D9C7}" type="pres">
      <dgm:prSet presAssocID="{92547155-C0CF-344E-8A08-0B157933B1A7}" presName="Name56" presStyleLbl="parChTrans1D2" presStyleIdx="0" presStyleCnt="3"/>
      <dgm:spPr/>
    </dgm:pt>
    <dgm:pt modelId="{297863AB-2CA2-784A-A1F8-05E39BEEF35D}" type="pres">
      <dgm:prSet presAssocID="{37CFFF44-3F8D-3D48-B3A5-7DAE16B3DC18}" presName="text0" presStyleLbl="node1" presStyleIdx="1" presStyleCnt="4" custScaleX="357701" custRadScaleRad="102582" custRadScaleInc="-420">
        <dgm:presLayoutVars>
          <dgm:bulletEnabled val="1"/>
        </dgm:presLayoutVars>
      </dgm:prSet>
      <dgm:spPr/>
    </dgm:pt>
    <dgm:pt modelId="{D4DB9171-D063-A243-B10B-29D17987E213}" type="pres">
      <dgm:prSet presAssocID="{920DAF6C-E2B7-E54C-97F0-C2D0AD6C752F}" presName="Name56" presStyleLbl="parChTrans1D2" presStyleIdx="1" presStyleCnt="3"/>
      <dgm:spPr/>
    </dgm:pt>
    <dgm:pt modelId="{D61CE87E-EB0B-1342-A606-9E9D2DCB7679}" type="pres">
      <dgm:prSet presAssocID="{4D9F29E8-8383-D64C-BC99-18FABBC67E95}" presName="text0" presStyleLbl="node1" presStyleIdx="2" presStyleCnt="4" custAng="19925604" custScaleX="245675" custRadScaleRad="128363" custRadScaleInc="-8995">
        <dgm:presLayoutVars>
          <dgm:bulletEnabled val="1"/>
        </dgm:presLayoutVars>
      </dgm:prSet>
      <dgm:spPr/>
    </dgm:pt>
    <dgm:pt modelId="{36478AEA-ACEB-6C43-8A37-26D61374D0F1}" type="pres">
      <dgm:prSet presAssocID="{89580B0C-FA2A-F943-B75C-A34B38A34A8D}" presName="Name56" presStyleLbl="parChTrans1D2" presStyleIdx="2" presStyleCnt="3"/>
      <dgm:spPr/>
    </dgm:pt>
    <dgm:pt modelId="{AF4EBF0F-8AA4-A047-B736-F5FA70063EC7}" type="pres">
      <dgm:prSet presAssocID="{57AB197E-C3B0-4E43-91F9-B7C686797AAE}" presName="text0" presStyleLbl="node1" presStyleIdx="3" presStyleCnt="4" custAng="1571378" custScaleX="249813">
        <dgm:presLayoutVars>
          <dgm:bulletEnabled val="1"/>
        </dgm:presLayoutVars>
      </dgm:prSet>
      <dgm:spPr/>
    </dgm:pt>
  </dgm:ptLst>
  <dgm:cxnLst>
    <dgm:cxn modelId="{A8F99714-B177-1342-A259-DE43C753369C}" type="presOf" srcId="{57AB197E-C3B0-4E43-91F9-B7C686797AAE}" destId="{AF4EBF0F-8AA4-A047-B736-F5FA70063EC7}" srcOrd="0" destOrd="0" presId="urn:microsoft.com/office/officeart/2008/layout/RadialCluster"/>
    <dgm:cxn modelId="{F322A53F-7D65-5344-852E-219FBE6C01E5}" type="presOf" srcId="{C44F0B04-4C60-A248-81A5-93595A98DF6F}" destId="{7552D2D5-7221-B54C-9029-2BC1F23EB9F1}" srcOrd="0" destOrd="0" presId="urn:microsoft.com/office/officeart/2008/layout/RadialCluster"/>
    <dgm:cxn modelId="{079B0A5B-5B5D-AF44-BBCD-66358F78E69F}" srcId="{28A62C0E-E61B-0D43-B16C-49D157FEF70A}" destId="{C44F0B04-4C60-A248-81A5-93595A98DF6F}" srcOrd="0" destOrd="0" parTransId="{46611E68-4B9C-654D-B0C9-A673824BBAD9}" sibTransId="{E3804677-C6B2-4644-B33E-F915471CFD87}"/>
    <dgm:cxn modelId="{F2F28169-78E3-6245-A945-2D8646AD4F46}" srcId="{C44F0B04-4C60-A248-81A5-93595A98DF6F}" destId="{4D9F29E8-8383-D64C-BC99-18FABBC67E95}" srcOrd="1" destOrd="0" parTransId="{920DAF6C-E2B7-E54C-97F0-C2D0AD6C752F}" sibTransId="{08265D87-D683-3049-8F4A-41358E2E1FB0}"/>
    <dgm:cxn modelId="{FA0D046F-ADA7-7546-9E7C-DB0283FE5625}" type="presOf" srcId="{92547155-C0CF-344E-8A08-0B157933B1A7}" destId="{1EBA86A1-6B36-5347-9E13-DFF33731D9C7}" srcOrd="0" destOrd="0" presId="urn:microsoft.com/office/officeart/2008/layout/RadialCluster"/>
    <dgm:cxn modelId="{9A0D4C72-F4CF-6047-8913-E2644C0CA4DA}" type="presOf" srcId="{89580B0C-FA2A-F943-B75C-A34B38A34A8D}" destId="{36478AEA-ACEB-6C43-8A37-26D61374D0F1}" srcOrd="0" destOrd="0" presId="urn:microsoft.com/office/officeart/2008/layout/RadialCluster"/>
    <dgm:cxn modelId="{C05BE48C-4816-884B-8B84-0FD6BB088CAA}" type="presOf" srcId="{37CFFF44-3F8D-3D48-B3A5-7DAE16B3DC18}" destId="{297863AB-2CA2-784A-A1F8-05E39BEEF35D}" srcOrd="0" destOrd="0" presId="urn:microsoft.com/office/officeart/2008/layout/RadialCluster"/>
    <dgm:cxn modelId="{7C2210AB-B221-E948-AE02-415E41DD61EF}" type="presOf" srcId="{4D9F29E8-8383-D64C-BC99-18FABBC67E95}" destId="{D61CE87E-EB0B-1342-A606-9E9D2DCB7679}" srcOrd="0" destOrd="0" presId="urn:microsoft.com/office/officeart/2008/layout/RadialCluster"/>
    <dgm:cxn modelId="{084F9AC7-B652-494C-9840-6B09D46A8123}" srcId="{C44F0B04-4C60-A248-81A5-93595A98DF6F}" destId="{37CFFF44-3F8D-3D48-B3A5-7DAE16B3DC18}" srcOrd="0" destOrd="0" parTransId="{92547155-C0CF-344E-8A08-0B157933B1A7}" sibTransId="{5FD509F6-3AB7-9644-90AE-017F7922D074}"/>
    <dgm:cxn modelId="{E5827CD3-80B8-3D42-8FD0-55F93D7BB9AD}" type="presOf" srcId="{28A62C0E-E61B-0D43-B16C-49D157FEF70A}" destId="{ECB271E2-282A-9E4A-B147-695856B7B246}" srcOrd="0" destOrd="0" presId="urn:microsoft.com/office/officeart/2008/layout/RadialCluster"/>
    <dgm:cxn modelId="{8ECCF8DE-9908-6B47-84CE-B27BA14759F5}" type="presOf" srcId="{920DAF6C-E2B7-E54C-97F0-C2D0AD6C752F}" destId="{D4DB9171-D063-A243-B10B-29D17987E213}" srcOrd="0" destOrd="0" presId="urn:microsoft.com/office/officeart/2008/layout/RadialCluster"/>
    <dgm:cxn modelId="{A74ACDED-8B9F-874F-9B79-C884246C2F51}" srcId="{C44F0B04-4C60-A248-81A5-93595A98DF6F}" destId="{57AB197E-C3B0-4E43-91F9-B7C686797AAE}" srcOrd="2" destOrd="0" parTransId="{89580B0C-FA2A-F943-B75C-A34B38A34A8D}" sibTransId="{5D114260-ADE5-D643-8D11-6FE4B1377A39}"/>
    <dgm:cxn modelId="{6ED3A3CB-DD72-6F4A-8036-F22D83E3F4F6}" type="presParOf" srcId="{ECB271E2-282A-9E4A-B147-695856B7B246}" destId="{2F6DFF9C-C9D6-2648-ABEA-C902A226DCD9}" srcOrd="0" destOrd="0" presId="urn:microsoft.com/office/officeart/2008/layout/RadialCluster"/>
    <dgm:cxn modelId="{AF44C78E-32BB-E447-98D9-CCDA2556D0A7}" type="presParOf" srcId="{2F6DFF9C-C9D6-2648-ABEA-C902A226DCD9}" destId="{7552D2D5-7221-B54C-9029-2BC1F23EB9F1}" srcOrd="0" destOrd="0" presId="urn:microsoft.com/office/officeart/2008/layout/RadialCluster"/>
    <dgm:cxn modelId="{7B276CE8-E572-8649-A980-25058912BE44}" type="presParOf" srcId="{2F6DFF9C-C9D6-2648-ABEA-C902A226DCD9}" destId="{1EBA86A1-6B36-5347-9E13-DFF33731D9C7}" srcOrd="1" destOrd="0" presId="urn:microsoft.com/office/officeart/2008/layout/RadialCluster"/>
    <dgm:cxn modelId="{BC4074E1-5740-1A48-86B0-4C232B82C0BD}" type="presParOf" srcId="{2F6DFF9C-C9D6-2648-ABEA-C902A226DCD9}" destId="{297863AB-2CA2-784A-A1F8-05E39BEEF35D}" srcOrd="2" destOrd="0" presId="urn:microsoft.com/office/officeart/2008/layout/RadialCluster"/>
    <dgm:cxn modelId="{DB258739-436C-4141-8FE9-F240D69E9E76}" type="presParOf" srcId="{2F6DFF9C-C9D6-2648-ABEA-C902A226DCD9}" destId="{D4DB9171-D063-A243-B10B-29D17987E213}" srcOrd="3" destOrd="0" presId="urn:microsoft.com/office/officeart/2008/layout/RadialCluster"/>
    <dgm:cxn modelId="{27DB861B-19C5-D94E-BC92-C1B84828BE9E}" type="presParOf" srcId="{2F6DFF9C-C9D6-2648-ABEA-C902A226DCD9}" destId="{D61CE87E-EB0B-1342-A606-9E9D2DCB7679}" srcOrd="4" destOrd="0" presId="urn:microsoft.com/office/officeart/2008/layout/RadialCluster"/>
    <dgm:cxn modelId="{E38BBA8D-3ADF-904E-BB9F-C422EB961B7E}" type="presParOf" srcId="{2F6DFF9C-C9D6-2648-ABEA-C902A226DCD9}" destId="{36478AEA-ACEB-6C43-8A37-26D61374D0F1}" srcOrd="5" destOrd="0" presId="urn:microsoft.com/office/officeart/2008/layout/RadialCluster"/>
    <dgm:cxn modelId="{CC04423B-2D03-074A-A90A-E697BFDC7B88}" type="presParOf" srcId="{2F6DFF9C-C9D6-2648-ABEA-C902A226DCD9}" destId="{AF4EBF0F-8AA4-A047-B736-F5FA70063EC7}" srcOrd="6" destOrd="0" presId="urn:microsoft.com/office/officeart/2008/layout/RadialCluster"/>
  </dgm:cxnLst>
  <dgm:bg>
    <a:solidFill>
      <a:schemeClr val="accent6">
        <a:lumMod val="60000"/>
        <a:lumOff val="4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0854EA-7C0B-1C4C-A9B3-65E81C7BE62F}" type="doc">
      <dgm:prSet loTypeId="urn:microsoft.com/office/officeart/2005/8/layout/vList3" loCatId="" qsTypeId="urn:microsoft.com/office/officeart/2005/8/quickstyle/simple1" qsCatId="simple" csTypeId="urn:microsoft.com/office/officeart/2005/8/colors/accent1_2" csCatId="accent1" phldr="1"/>
      <dgm:spPr/>
    </dgm:pt>
    <dgm:pt modelId="{F30C6F6C-6387-E24A-9152-9820BC542633}">
      <dgm:prSet phldrT="[Text]"/>
      <dgm:spPr/>
      <dgm:t>
        <a:bodyPr/>
        <a:lstStyle/>
        <a:p>
          <a:pPr algn="l"/>
          <a:r>
            <a:rPr lang="en-US" dirty="0"/>
            <a:t>Mental health issues, fear, apprehension, uncertainty, and death anxiety related to COVID 19</a:t>
          </a:r>
          <a:endParaRPr lang="en-GB" dirty="0"/>
        </a:p>
      </dgm:t>
    </dgm:pt>
    <dgm:pt modelId="{7A2DC533-581A-3744-BDBA-FC54BB40F59E}" type="parTrans" cxnId="{1CEBC4BE-3A26-8741-BC86-03974D501D25}">
      <dgm:prSet/>
      <dgm:spPr/>
      <dgm:t>
        <a:bodyPr/>
        <a:lstStyle/>
        <a:p>
          <a:endParaRPr lang="en-GB"/>
        </a:p>
      </dgm:t>
    </dgm:pt>
    <dgm:pt modelId="{7BED1500-902E-4046-BECC-141CA0A0D570}" type="sibTrans" cxnId="{1CEBC4BE-3A26-8741-BC86-03974D501D25}">
      <dgm:prSet/>
      <dgm:spPr/>
      <dgm:t>
        <a:bodyPr/>
        <a:lstStyle/>
        <a:p>
          <a:endParaRPr lang="en-GB"/>
        </a:p>
      </dgm:t>
    </dgm:pt>
    <dgm:pt modelId="{8F89EDE4-4699-024F-8E70-4E2CA1CA5834}">
      <dgm:prSet phldrT="[Text]"/>
      <dgm:spPr/>
      <dgm:t>
        <a:bodyPr/>
        <a:lstStyle/>
        <a:p>
          <a:r>
            <a:rPr lang="en-US" dirty="0"/>
            <a:t>tolerance of uncertainty and accepting the alternate channels of education (such as online classes) and job (work from home)</a:t>
          </a:r>
          <a:endParaRPr lang="en-GB" dirty="0"/>
        </a:p>
      </dgm:t>
    </dgm:pt>
    <dgm:pt modelId="{16588F04-A2AA-C44F-B9BA-C4204152C27A}" type="parTrans" cxnId="{1030A1ED-A820-5140-8906-85CFCCD02502}">
      <dgm:prSet/>
      <dgm:spPr/>
      <dgm:t>
        <a:bodyPr/>
        <a:lstStyle/>
        <a:p>
          <a:endParaRPr lang="en-GB"/>
        </a:p>
      </dgm:t>
    </dgm:pt>
    <dgm:pt modelId="{5D548CF2-ABA5-5B49-813B-31B9685C9D0C}" type="sibTrans" cxnId="{1030A1ED-A820-5140-8906-85CFCCD02502}">
      <dgm:prSet/>
      <dgm:spPr/>
      <dgm:t>
        <a:bodyPr/>
        <a:lstStyle/>
        <a:p>
          <a:endParaRPr lang="en-GB"/>
        </a:p>
      </dgm:t>
    </dgm:pt>
    <dgm:pt modelId="{8E5C4241-3734-5D49-A693-78F40B53436A}">
      <dgm:prSet phldrT="[Text]"/>
      <dgm:spPr/>
      <dgm:t>
        <a:bodyPr/>
        <a:lstStyle/>
        <a:p>
          <a:r>
            <a:rPr lang="en-US" dirty="0"/>
            <a:t>tolerance of uncertainty and accepting the alternate channels of education (such as online classes) and job (work from home</a:t>
          </a:r>
          <a:endParaRPr lang="en-GB" dirty="0"/>
        </a:p>
      </dgm:t>
    </dgm:pt>
    <dgm:pt modelId="{0ED4B1B7-5750-894E-A5CA-CAF6BAFF133F}" type="parTrans" cxnId="{3B4FA3D9-6C5C-974D-83A2-BA87A6E208F5}">
      <dgm:prSet/>
      <dgm:spPr/>
      <dgm:t>
        <a:bodyPr/>
        <a:lstStyle/>
        <a:p>
          <a:endParaRPr lang="en-GB"/>
        </a:p>
      </dgm:t>
    </dgm:pt>
    <dgm:pt modelId="{C1FDE526-B1D3-4743-A859-F479EF4FE359}" type="sibTrans" cxnId="{3B4FA3D9-6C5C-974D-83A2-BA87A6E208F5}">
      <dgm:prSet/>
      <dgm:spPr/>
      <dgm:t>
        <a:bodyPr/>
        <a:lstStyle/>
        <a:p>
          <a:endParaRPr lang="en-GB"/>
        </a:p>
      </dgm:t>
    </dgm:pt>
    <dgm:pt modelId="{24292025-AF27-A849-945F-0A5243B24946}" type="pres">
      <dgm:prSet presAssocID="{670854EA-7C0B-1C4C-A9B3-65E81C7BE62F}" presName="linearFlow" presStyleCnt="0">
        <dgm:presLayoutVars>
          <dgm:dir/>
          <dgm:resizeHandles val="exact"/>
        </dgm:presLayoutVars>
      </dgm:prSet>
      <dgm:spPr/>
    </dgm:pt>
    <dgm:pt modelId="{23604F50-D30A-294F-A442-0A504A387646}" type="pres">
      <dgm:prSet presAssocID="{F30C6F6C-6387-E24A-9152-9820BC542633}" presName="composite" presStyleCnt="0"/>
      <dgm:spPr/>
    </dgm:pt>
    <dgm:pt modelId="{90173D5D-6466-2C49-A82B-233979D94326}" type="pres">
      <dgm:prSet presAssocID="{F30C6F6C-6387-E24A-9152-9820BC542633}" presName="imgShp" presStyleLbl="fgImgPlace1" presStyleIdx="0" presStyleCnt="3"/>
      <dgm:spPr/>
    </dgm:pt>
    <dgm:pt modelId="{A70603E0-4088-F749-99D3-3611C09279B9}" type="pres">
      <dgm:prSet presAssocID="{F30C6F6C-6387-E24A-9152-9820BC542633}" presName="txShp" presStyleLbl="node1" presStyleIdx="0" presStyleCnt="3" custScaleX="99161">
        <dgm:presLayoutVars>
          <dgm:bulletEnabled val="1"/>
        </dgm:presLayoutVars>
      </dgm:prSet>
      <dgm:spPr/>
    </dgm:pt>
    <dgm:pt modelId="{9B219D30-5589-124C-968A-4C24EEE02B40}" type="pres">
      <dgm:prSet presAssocID="{7BED1500-902E-4046-BECC-141CA0A0D570}" presName="spacing" presStyleCnt="0"/>
      <dgm:spPr/>
    </dgm:pt>
    <dgm:pt modelId="{E29ED53A-2017-CF4B-9252-2345A241A1E7}" type="pres">
      <dgm:prSet presAssocID="{8F89EDE4-4699-024F-8E70-4E2CA1CA5834}" presName="composite" presStyleCnt="0"/>
      <dgm:spPr/>
    </dgm:pt>
    <dgm:pt modelId="{FD446F4B-58D3-2442-96FD-7D674AAD8E3F}" type="pres">
      <dgm:prSet presAssocID="{8F89EDE4-4699-024F-8E70-4E2CA1CA5834}" presName="imgShp" presStyleLbl="fgImgPlace1" presStyleIdx="1" presStyleCnt="3"/>
      <dgm:spPr/>
    </dgm:pt>
    <dgm:pt modelId="{BBF082B5-D1D4-5947-AC47-557169E6A2F4}" type="pres">
      <dgm:prSet presAssocID="{8F89EDE4-4699-024F-8E70-4E2CA1CA5834}" presName="txShp" presStyleLbl="node1" presStyleIdx="1" presStyleCnt="3">
        <dgm:presLayoutVars>
          <dgm:bulletEnabled val="1"/>
        </dgm:presLayoutVars>
      </dgm:prSet>
      <dgm:spPr/>
    </dgm:pt>
    <dgm:pt modelId="{7DB4F04E-08CB-464F-BDAF-E251DE2CA62A}" type="pres">
      <dgm:prSet presAssocID="{5D548CF2-ABA5-5B49-813B-31B9685C9D0C}" presName="spacing" presStyleCnt="0"/>
      <dgm:spPr/>
    </dgm:pt>
    <dgm:pt modelId="{652A867E-473D-434F-A55F-E48FF9EFDEA4}" type="pres">
      <dgm:prSet presAssocID="{8E5C4241-3734-5D49-A693-78F40B53436A}" presName="composite" presStyleCnt="0"/>
      <dgm:spPr/>
    </dgm:pt>
    <dgm:pt modelId="{F7A9824B-19C7-9248-B8BB-CA2E1AE2B930}" type="pres">
      <dgm:prSet presAssocID="{8E5C4241-3734-5D49-A693-78F40B53436A}" presName="imgShp" presStyleLbl="fgImgPlace1" presStyleIdx="2" presStyleCnt="3"/>
      <dgm:spPr/>
    </dgm:pt>
    <dgm:pt modelId="{06858E1F-FFD3-0B4B-999F-A5EA8F28C8E1}" type="pres">
      <dgm:prSet presAssocID="{8E5C4241-3734-5D49-A693-78F40B53436A}" presName="txShp" presStyleLbl="node1" presStyleIdx="2" presStyleCnt="3">
        <dgm:presLayoutVars>
          <dgm:bulletEnabled val="1"/>
        </dgm:presLayoutVars>
      </dgm:prSet>
      <dgm:spPr/>
    </dgm:pt>
  </dgm:ptLst>
  <dgm:cxnLst>
    <dgm:cxn modelId="{EC85DB8F-2E95-FB4D-B2F6-8F5B9B82F068}" type="presOf" srcId="{670854EA-7C0B-1C4C-A9B3-65E81C7BE62F}" destId="{24292025-AF27-A849-945F-0A5243B24946}" srcOrd="0" destOrd="0" presId="urn:microsoft.com/office/officeart/2005/8/layout/vList3"/>
    <dgm:cxn modelId="{1CEBC4BE-3A26-8741-BC86-03974D501D25}" srcId="{670854EA-7C0B-1C4C-A9B3-65E81C7BE62F}" destId="{F30C6F6C-6387-E24A-9152-9820BC542633}" srcOrd="0" destOrd="0" parTransId="{7A2DC533-581A-3744-BDBA-FC54BB40F59E}" sibTransId="{7BED1500-902E-4046-BECC-141CA0A0D570}"/>
    <dgm:cxn modelId="{0B7909CB-2C02-0349-BB6E-11EE0EA2AEB6}" type="presOf" srcId="{8F89EDE4-4699-024F-8E70-4E2CA1CA5834}" destId="{BBF082B5-D1D4-5947-AC47-557169E6A2F4}" srcOrd="0" destOrd="0" presId="urn:microsoft.com/office/officeart/2005/8/layout/vList3"/>
    <dgm:cxn modelId="{3B4FA3D9-6C5C-974D-83A2-BA87A6E208F5}" srcId="{670854EA-7C0B-1C4C-A9B3-65E81C7BE62F}" destId="{8E5C4241-3734-5D49-A693-78F40B53436A}" srcOrd="2" destOrd="0" parTransId="{0ED4B1B7-5750-894E-A5CA-CAF6BAFF133F}" sibTransId="{C1FDE526-B1D3-4743-A859-F479EF4FE359}"/>
    <dgm:cxn modelId="{58DFE8EA-283E-1047-8DBF-56FACA6C32B8}" type="presOf" srcId="{F30C6F6C-6387-E24A-9152-9820BC542633}" destId="{A70603E0-4088-F749-99D3-3611C09279B9}" srcOrd="0" destOrd="0" presId="urn:microsoft.com/office/officeart/2005/8/layout/vList3"/>
    <dgm:cxn modelId="{1030A1ED-A820-5140-8906-85CFCCD02502}" srcId="{670854EA-7C0B-1C4C-A9B3-65E81C7BE62F}" destId="{8F89EDE4-4699-024F-8E70-4E2CA1CA5834}" srcOrd="1" destOrd="0" parTransId="{16588F04-A2AA-C44F-B9BA-C4204152C27A}" sibTransId="{5D548CF2-ABA5-5B49-813B-31B9685C9D0C}"/>
    <dgm:cxn modelId="{B3885BF4-64F6-164B-86DD-0FC1314948A0}" type="presOf" srcId="{8E5C4241-3734-5D49-A693-78F40B53436A}" destId="{06858E1F-FFD3-0B4B-999F-A5EA8F28C8E1}" srcOrd="0" destOrd="0" presId="urn:microsoft.com/office/officeart/2005/8/layout/vList3"/>
    <dgm:cxn modelId="{B7000A3C-21C2-3545-A67B-B9157DDF59B9}" type="presParOf" srcId="{24292025-AF27-A849-945F-0A5243B24946}" destId="{23604F50-D30A-294F-A442-0A504A387646}" srcOrd="0" destOrd="0" presId="urn:microsoft.com/office/officeart/2005/8/layout/vList3"/>
    <dgm:cxn modelId="{0AB21170-46DE-0C40-AE89-259639219936}" type="presParOf" srcId="{23604F50-D30A-294F-A442-0A504A387646}" destId="{90173D5D-6466-2C49-A82B-233979D94326}" srcOrd="0" destOrd="0" presId="urn:microsoft.com/office/officeart/2005/8/layout/vList3"/>
    <dgm:cxn modelId="{BBA22113-1AF0-AD4F-B129-961744714267}" type="presParOf" srcId="{23604F50-D30A-294F-A442-0A504A387646}" destId="{A70603E0-4088-F749-99D3-3611C09279B9}" srcOrd="1" destOrd="0" presId="urn:microsoft.com/office/officeart/2005/8/layout/vList3"/>
    <dgm:cxn modelId="{773FDED5-84F1-A446-BDBC-1FED66604A51}" type="presParOf" srcId="{24292025-AF27-A849-945F-0A5243B24946}" destId="{9B219D30-5589-124C-968A-4C24EEE02B40}" srcOrd="1" destOrd="0" presId="urn:microsoft.com/office/officeart/2005/8/layout/vList3"/>
    <dgm:cxn modelId="{1FA9527B-8315-7F4E-8002-0E97E1F4AB3D}" type="presParOf" srcId="{24292025-AF27-A849-945F-0A5243B24946}" destId="{E29ED53A-2017-CF4B-9252-2345A241A1E7}" srcOrd="2" destOrd="0" presId="urn:microsoft.com/office/officeart/2005/8/layout/vList3"/>
    <dgm:cxn modelId="{D85DDFD3-9C28-B841-9D46-76A56F9A56F4}" type="presParOf" srcId="{E29ED53A-2017-CF4B-9252-2345A241A1E7}" destId="{FD446F4B-58D3-2442-96FD-7D674AAD8E3F}" srcOrd="0" destOrd="0" presId="urn:microsoft.com/office/officeart/2005/8/layout/vList3"/>
    <dgm:cxn modelId="{EB572BDB-5466-6F47-8F33-A6E6C025D98A}" type="presParOf" srcId="{E29ED53A-2017-CF4B-9252-2345A241A1E7}" destId="{BBF082B5-D1D4-5947-AC47-557169E6A2F4}" srcOrd="1" destOrd="0" presId="urn:microsoft.com/office/officeart/2005/8/layout/vList3"/>
    <dgm:cxn modelId="{E0AC23E5-1934-1845-92BC-BD2725C1A647}" type="presParOf" srcId="{24292025-AF27-A849-945F-0A5243B24946}" destId="{7DB4F04E-08CB-464F-BDAF-E251DE2CA62A}" srcOrd="3" destOrd="0" presId="urn:microsoft.com/office/officeart/2005/8/layout/vList3"/>
    <dgm:cxn modelId="{929E25FA-7A35-F542-A139-1D361BAFA8A7}" type="presParOf" srcId="{24292025-AF27-A849-945F-0A5243B24946}" destId="{652A867E-473D-434F-A55F-E48FF9EFDEA4}" srcOrd="4" destOrd="0" presId="urn:microsoft.com/office/officeart/2005/8/layout/vList3"/>
    <dgm:cxn modelId="{060A0E74-CBF6-D746-A774-208865A722E4}" type="presParOf" srcId="{652A867E-473D-434F-A55F-E48FF9EFDEA4}" destId="{F7A9824B-19C7-9248-B8BB-CA2E1AE2B930}" srcOrd="0" destOrd="0" presId="urn:microsoft.com/office/officeart/2005/8/layout/vList3"/>
    <dgm:cxn modelId="{7DCC8EB2-83A6-CE4F-8AC3-C9034808FD31}" type="presParOf" srcId="{652A867E-473D-434F-A55F-E48FF9EFDEA4}" destId="{06858E1F-FFD3-0B4B-999F-A5EA8F28C8E1}"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09FC8D-98B6-7742-8AEE-C8AF59417EBB}" type="doc">
      <dgm:prSet loTypeId="urn:microsoft.com/office/officeart/2009/layout/CircleArrowProcess" loCatId="" qsTypeId="urn:microsoft.com/office/officeart/2005/8/quickstyle/simple1" qsCatId="simple" csTypeId="urn:microsoft.com/office/officeart/2005/8/colors/accent1_2" csCatId="accent1" phldr="1"/>
      <dgm:spPr/>
      <dgm:t>
        <a:bodyPr/>
        <a:lstStyle/>
        <a:p>
          <a:endParaRPr lang="en-GB"/>
        </a:p>
      </dgm:t>
    </dgm:pt>
    <dgm:pt modelId="{63F87DC7-9153-3D47-A116-EE23C4D27740}">
      <dgm:prSet phldrT="[Text]"/>
      <dgm:spPr/>
      <dgm:t>
        <a:bodyPr/>
        <a:lstStyle/>
        <a:p>
          <a:r>
            <a:rPr lang="en-GB" dirty="0"/>
            <a:t>Mental Health</a:t>
          </a:r>
        </a:p>
      </dgm:t>
    </dgm:pt>
    <dgm:pt modelId="{94916FDB-35D9-9C4C-999C-955E7202243E}" type="parTrans" cxnId="{073D1081-7696-0049-B388-90918756F6CA}">
      <dgm:prSet/>
      <dgm:spPr/>
      <dgm:t>
        <a:bodyPr/>
        <a:lstStyle/>
        <a:p>
          <a:endParaRPr lang="en-GB"/>
        </a:p>
      </dgm:t>
    </dgm:pt>
    <dgm:pt modelId="{1D67BB1F-A3BB-BF47-A10C-46880EDC855B}" type="sibTrans" cxnId="{073D1081-7696-0049-B388-90918756F6CA}">
      <dgm:prSet/>
      <dgm:spPr/>
      <dgm:t>
        <a:bodyPr/>
        <a:lstStyle/>
        <a:p>
          <a:endParaRPr lang="en-GB"/>
        </a:p>
      </dgm:t>
    </dgm:pt>
    <dgm:pt modelId="{DEC6B9F8-037E-D74C-9DBC-3993A44E0364}">
      <dgm:prSet phldrT="[Text]"/>
      <dgm:spPr/>
      <dgm:t>
        <a:bodyPr/>
        <a:lstStyle/>
        <a:p>
          <a:r>
            <a:rPr lang="en-GB" dirty="0"/>
            <a:t>Adjustment </a:t>
          </a:r>
        </a:p>
      </dgm:t>
    </dgm:pt>
    <dgm:pt modelId="{E23F6A60-979A-564B-A414-181B784E2623}" type="parTrans" cxnId="{1D6511D9-A264-9E4E-8D24-3BDBC3F1FF79}">
      <dgm:prSet/>
      <dgm:spPr/>
      <dgm:t>
        <a:bodyPr/>
        <a:lstStyle/>
        <a:p>
          <a:endParaRPr lang="en-GB"/>
        </a:p>
      </dgm:t>
    </dgm:pt>
    <dgm:pt modelId="{32406337-9E6C-CA4A-B1DB-ECC8487D2245}" type="sibTrans" cxnId="{1D6511D9-A264-9E4E-8D24-3BDBC3F1FF79}">
      <dgm:prSet/>
      <dgm:spPr/>
      <dgm:t>
        <a:bodyPr/>
        <a:lstStyle/>
        <a:p>
          <a:endParaRPr lang="en-GB"/>
        </a:p>
      </dgm:t>
    </dgm:pt>
    <dgm:pt modelId="{EB7CC7F2-2ACF-8346-9E06-0F888A92DFA0}">
      <dgm:prSet phldrT="[Text]"/>
      <dgm:spPr/>
      <dgm:t>
        <a:bodyPr/>
        <a:lstStyle/>
        <a:p>
          <a:r>
            <a:rPr lang="en-GB" dirty="0"/>
            <a:t>Inequalities </a:t>
          </a:r>
        </a:p>
      </dgm:t>
    </dgm:pt>
    <dgm:pt modelId="{7F1921D5-4957-AD46-B60D-1713CE80FB8E}" type="parTrans" cxnId="{F0FF2D76-9BCD-F946-B340-7753A4DF1732}">
      <dgm:prSet/>
      <dgm:spPr/>
      <dgm:t>
        <a:bodyPr/>
        <a:lstStyle/>
        <a:p>
          <a:endParaRPr lang="en-GB"/>
        </a:p>
      </dgm:t>
    </dgm:pt>
    <dgm:pt modelId="{77D7B810-8D38-8D44-83BA-10AA3925E436}" type="sibTrans" cxnId="{F0FF2D76-9BCD-F946-B340-7753A4DF1732}">
      <dgm:prSet/>
      <dgm:spPr/>
      <dgm:t>
        <a:bodyPr/>
        <a:lstStyle/>
        <a:p>
          <a:endParaRPr lang="en-GB"/>
        </a:p>
      </dgm:t>
    </dgm:pt>
    <dgm:pt modelId="{7C5AEBBE-272E-3342-BF20-B24F9C13E687}" type="pres">
      <dgm:prSet presAssocID="{6C09FC8D-98B6-7742-8AEE-C8AF59417EBB}" presName="Name0" presStyleCnt="0">
        <dgm:presLayoutVars>
          <dgm:chMax val="7"/>
          <dgm:chPref val="7"/>
          <dgm:dir/>
          <dgm:animLvl val="lvl"/>
        </dgm:presLayoutVars>
      </dgm:prSet>
      <dgm:spPr/>
    </dgm:pt>
    <dgm:pt modelId="{F18C2A1E-7FA7-C343-B9CA-3F07D69C2288}" type="pres">
      <dgm:prSet presAssocID="{63F87DC7-9153-3D47-A116-EE23C4D27740}" presName="Accent1" presStyleCnt="0"/>
      <dgm:spPr/>
    </dgm:pt>
    <dgm:pt modelId="{CA83A537-5FC9-AC4E-B834-031E9BCAEDD1}" type="pres">
      <dgm:prSet presAssocID="{63F87DC7-9153-3D47-A116-EE23C4D27740}" presName="Accent" presStyleLbl="node1" presStyleIdx="0" presStyleCnt="3"/>
      <dgm:spPr/>
    </dgm:pt>
    <dgm:pt modelId="{1C8A6666-51B1-5F4D-AF59-2B5B14BDFECD}" type="pres">
      <dgm:prSet presAssocID="{63F87DC7-9153-3D47-A116-EE23C4D27740}" presName="Parent1" presStyleLbl="revTx" presStyleIdx="0" presStyleCnt="3">
        <dgm:presLayoutVars>
          <dgm:chMax val="1"/>
          <dgm:chPref val="1"/>
          <dgm:bulletEnabled val="1"/>
        </dgm:presLayoutVars>
      </dgm:prSet>
      <dgm:spPr/>
    </dgm:pt>
    <dgm:pt modelId="{E7FACB11-89A6-194A-B2A8-BD5567373F16}" type="pres">
      <dgm:prSet presAssocID="{DEC6B9F8-037E-D74C-9DBC-3993A44E0364}" presName="Accent2" presStyleCnt="0"/>
      <dgm:spPr/>
    </dgm:pt>
    <dgm:pt modelId="{E8F598CF-E115-9241-9432-7F2062FE63F1}" type="pres">
      <dgm:prSet presAssocID="{DEC6B9F8-037E-D74C-9DBC-3993A44E0364}" presName="Accent" presStyleLbl="node1" presStyleIdx="1" presStyleCnt="3"/>
      <dgm:spPr/>
    </dgm:pt>
    <dgm:pt modelId="{6982814A-C37C-3745-A615-E295164352FD}" type="pres">
      <dgm:prSet presAssocID="{DEC6B9F8-037E-D74C-9DBC-3993A44E0364}" presName="Parent2" presStyleLbl="revTx" presStyleIdx="1" presStyleCnt="3">
        <dgm:presLayoutVars>
          <dgm:chMax val="1"/>
          <dgm:chPref val="1"/>
          <dgm:bulletEnabled val="1"/>
        </dgm:presLayoutVars>
      </dgm:prSet>
      <dgm:spPr/>
    </dgm:pt>
    <dgm:pt modelId="{AC495DD2-6B1C-F945-A05D-88DE229EC4E9}" type="pres">
      <dgm:prSet presAssocID="{EB7CC7F2-2ACF-8346-9E06-0F888A92DFA0}" presName="Accent3" presStyleCnt="0"/>
      <dgm:spPr/>
    </dgm:pt>
    <dgm:pt modelId="{5921D776-1D0F-7543-83B8-73526C502974}" type="pres">
      <dgm:prSet presAssocID="{EB7CC7F2-2ACF-8346-9E06-0F888A92DFA0}" presName="Accent" presStyleLbl="node1" presStyleIdx="2" presStyleCnt="3"/>
      <dgm:spPr/>
    </dgm:pt>
    <dgm:pt modelId="{BB554233-245C-3142-970E-E40FFA09F415}" type="pres">
      <dgm:prSet presAssocID="{EB7CC7F2-2ACF-8346-9E06-0F888A92DFA0}" presName="Parent3" presStyleLbl="revTx" presStyleIdx="2" presStyleCnt="3" custScaleY="154560">
        <dgm:presLayoutVars>
          <dgm:chMax val="1"/>
          <dgm:chPref val="1"/>
          <dgm:bulletEnabled val="1"/>
        </dgm:presLayoutVars>
      </dgm:prSet>
      <dgm:spPr/>
    </dgm:pt>
  </dgm:ptLst>
  <dgm:cxnLst>
    <dgm:cxn modelId="{6CBC0950-C6BA-6D4C-B5DD-39EEB6162329}" type="presOf" srcId="{DEC6B9F8-037E-D74C-9DBC-3993A44E0364}" destId="{6982814A-C37C-3745-A615-E295164352FD}" srcOrd="0" destOrd="0" presId="urn:microsoft.com/office/officeart/2009/layout/CircleArrowProcess"/>
    <dgm:cxn modelId="{F0FF2D76-9BCD-F946-B340-7753A4DF1732}" srcId="{6C09FC8D-98B6-7742-8AEE-C8AF59417EBB}" destId="{EB7CC7F2-2ACF-8346-9E06-0F888A92DFA0}" srcOrd="2" destOrd="0" parTransId="{7F1921D5-4957-AD46-B60D-1713CE80FB8E}" sibTransId="{77D7B810-8D38-8D44-83BA-10AA3925E436}"/>
    <dgm:cxn modelId="{073D1081-7696-0049-B388-90918756F6CA}" srcId="{6C09FC8D-98B6-7742-8AEE-C8AF59417EBB}" destId="{63F87DC7-9153-3D47-A116-EE23C4D27740}" srcOrd="0" destOrd="0" parTransId="{94916FDB-35D9-9C4C-999C-955E7202243E}" sibTransId="{1D67BB1F-A3BB-BF47-A10C-46880EDC855B}"/>
    <dgm:cxn modelId="{D6AD8D8F-71A4-7740-9722-ADACEB25A4C4}" type="presOf" srcId="{6C09FC8D-98B6-7742-8AEE-C8AF59417EBB}" destId="{7C5AEBBE-272E-3342-BF20-B24F9C13E687}" srcOrd="0" destOrd="0" presId="urn:microsoft.com/office/officeart/2009/layout/CircleArrowProcess"/>
    <dgm:cxn modelId="{643AF4C8-3FE6-5742-B365-FFC7FCE93375}" type="presOf" srcId="{63F87DC7-9153-3D47-A116-EE23C4D27740}" destId="{1C8A6666-51B1-5F4D-AF59-2B5B14BDFECD}" srcOrd="0" destOrd="0" presId="urn:microsoft.com/office/officeart/2009/layout/CircleArrowProcess"/>
    <dgm:cxn modelId="{1D6511D9-A264-9E4E-8D24-3BDBC3F1FF79}" srcId="{6C09FC8D-98B6-7742-8AEE-C8AF59417EBB}" destId="{DEC6B9F8-037E-D74C-9DBC-3993A44E0364}" srcOrd="1" destOrd="0" parTransId="{E23F6A60-979A-564B-A414-181B784E2623}" sibTransId="{32406337-9E6C-CA4A-B1DB-ECC8487D2245}"/>
    <dgm:cxn modelId="{410FFADD-A067-8841-91CF-EC23671C86CC}" type="presOf" srcId="{EB7CC7F2-2ACF-8346-9E06-0F888A92DFA0}" destId="{BB554233-245C-3142-970E-E40FFA09F415}" srcOrd="0" destOrd="0" presId="urn:microsoft.com/office/officeart/2009/layout/CircleArrowProcess"/>
    <dgm:cxn modelId="{7AAB3CFA-7206-6B43-B579-1A31641CEA2E}" type="presParOf" srcId="{7C5AEBBE-272E-3342-BF20-B24F9C13E687}" destId="{F18C2A1E-7FA7-C343-B9CA-3F07D69C2288}" srcOrd="0" destOrd="0" presId="urn:microsoft.com/office/officeart/2009/layout/CircleArrowProcess"/>
    <dgm:cxn modelId="{8BAC8813-973D-784B-BFAA-BD158EC4231D}" type="presParOf" srcId="{F18C2A1E-7FA7-C343-B9CA-3F07D69C2288}" destId="{CA83A537-5FC9-AC4E-B834-031E9BCAEDD1}" srcOrd="0" destOrd="0" presId="urn:microsoft.com/office/officeart/2009/layout/CircleArrowProcess"/>
    <dgm:cxn modelId="{BBA5A1D4-7856-6843-80D3-79FE08C58394}" type="presParOf" srcId="{7C5AEBBE-272E-3342-BF20-B24F9C13E687}" destId="{1C8A6666-51B1-5F4D-AF59-2B5B14BDFECD}" srcOrd="1" destOrd="0" presId="urn:microsoft.com/office/officeart/2009/layout/CircleArrowProcess"/>
    <dgm:cxn modelId="{BFFA2176-5345-874C-A84D-690100C6611A}" type="presParOf" srcId="{7C5AEBBE-272E-3342-BF20-B24F9C13E687}" destId="{E7FACB11-89A6-194A-B2A8-BD5567373F16}" srcOrd="2" destOrd="0" presId="urn:microsoft.com/office/officeart/2009/layout/CircleArrowProcess"/>
    <dgm:cxn modelId="{0943CDB9-0309-2440-B336-B92319E371D1}" type="presParOf" srcId="{E7FACB11-89A6-194A-B2A8-BD5567373F16}" destId="{E8F598CF-E115-9241-9432-7F2062FE63F1}" srcOrd="0" destOrd="0" presId="urn:microsoft.com/office/officeart/2009/layout/CircleArrowProcess"/>
    <dgm:cxn modelId="{B877E264-AFDE-5649-8762-073A7DE42F13}" type="presParOf" srcId="{7C5AEBBE-272E-3342-BF20-B24F9C13E687}" destId="{6982814A-C37C-3745-A615-E295164352FD}" srcOrd="3" destOrd="0" presId="urn:microsoft.com/office/officeart/2009/layout/CircleArrowProcess"/>
    <dgm:cxn modelId="{4ACBEC04-ABAE-C849-952B-AD06B9D97137}" type="presParOf" srcId="{7C5AEBBE-272E-3342-BF20-B24F9C13E687}" destId="{AC495DD2-6B1C-F945-A05D-88DE229EC4E9}" srcOrd="4" destOrd="0" presId="urn:microsoft.com/office/officeart/2009/layout/CircleArrowProcess"/>
    <dgm:cxn modelId="{85BA3D5B-0FED-A840-A885-4CF8ACBB6C2F}" type="presParOf" srcId="{AC495DD2-6B1C-F945-A05D-88DE229EC4E9}" destId="{5921D776-1D0F-7543-83B8-73526C502974}" srcOrd="0" destOrd="0" presId="urn:microsoft.com/office/officeart/2009/layout/CircleArrowProcess"/>
    <dgm:cxn modelId="{3CE5C30E-F5F3-B74D-BC1E-3CEFCF310310}" type="presParOf" srcId="{7C5AEBBE-272E-3342-BF20-B24F9C13E687}" destId="{BB554233-245C-3142-970E-E40FFA09F415}"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1F1563-B4C1-2F4E-9719-4B3A9B2ADD83}" type="doc">
      <dgm:prSet loTypeId="urn:microsoft.com/office/officeart/2009/layout/CircleArrowProcess" loCatId="" qsTypeId="urn:microsoft.com/office/officeart/2005/8/quickstyle/simple1" qsCatId="simple" csTypeId="urn:microsoft.com/office/officeart/2005/8/colors/accent1_2" csCatId="accent1" phldr="1"/>
      <dgm:spPr/>
      <dgm:t>
        <a:bodyPr/>
        <a:lstStyle/>
        <a:p>
          <a:endParaRPr lang="en-GB"/>
        </a:p>
      </dgm:t>
    </dgm:pt>
    <dgm:pt modelId="{00392211-6C9B-5744-9B44-D818CFF90A55}">
      <dgm:prSet phldrT="[Text]"/>
      <dgm:spPr/>
      <dgm:t>
        <a:bodyPr/>
        <a:lstStyle/>
        <a:p>
          <a:r>
            <a:rPr lang="en-GB" dirty="0"/>
            <a:t>Social Distancing</a:t>
          </a:r>
        </a:p>
      </dgm:t>
    </dgm:pt>
    <dgm:pt modelId="{D2319AA3-1AD6-C145-8B0A-43AFBA7B7246}" type="parTrans" cxnId="{5C1FDB02-E9EB-4249-9D9E-CE0116DC8F39}">
      <dgm:prSet/>
      <dgm:spPr/>
      <dgm:t>
        <a:bodyPr/>
        <a:lstStyle/>
        <a:p>
          <a:endParaRPr lang="en-GB"/>
        </a:p>
      </dgm:t>
    </dgm:pt>
    <dgm:pt modelId="{AB6148E5-586D-764C-BAD3-D74C877FFC36}" type="sibTrans" cxnId="{5C1FDB02-E9EB-4249-9D9E-CE0116DC8F39}">
      <dgm:prSet/>
      <dgm:spPr/>
      <dgm:t>
        <a:bodyPr/>
        <a:lstStyle/>
        <a:p>
          <a:endParaRPr lang="en-GB"/>
        </a:p>
      </dgm:t>
    </dgm:pt>
    <dgm:pt modelId="{93219AB7-2D10-074D-B8E2-93CCF4E877BC}">
      <dgm:prSet phldrT="[Text]"/>
      <dgm:spPr/>
      <dgm:t>
        <a:bodyPr/>
        <a:lstStyle/>
        <a:p>
          <a:r>
            <a:rPr lang="en-GB" dirty="0"/>
            <a:t>Space allocation </a:t>
          </a:r>
        </a:p>
      </dgm:t>
    </dgm:pt>
    <dgm:pt modelId="{36490637-02CE-6E44-9551-CB197B0D1139}" type="parTrans" cxnId="{0F983330-1B88-E948-A157-B5BE0A597DA6}">
      <dgm:prSet/>
      <dgm:spPr/>
      <dgm:t>
        <a:bodyPr/>
        <a:lstStyle/>
        <a:p>
          <a:endParaRPr lang="en-GB"/>
        </a:p>
      </dgm:t>
    </dgm:pt>
    <dgm:pt modelId="{E8110AD1-4DF4-3E46-B37A-3A6011FFE9F7}" type="sibTrans" cxnId="{0F983330-1B88-E948-A157-B5BE0A597DA6}">
      <dgm:prSet/>
      <dgm:spPr/>
      <dgm:t>
        <a:bodyPr/>
        <a:lstStyle/>
        <a:p>
          <a:endParaRPr lang="en-GB"/>
        </a:p>
      </dgm:t>
    </dgm:pt>
    <dgm:pt modelId="{93F15789-734D-F641-BB65-5A4096ADC863}">
      <dgm:prSet phldrT="[Text]"/>
      <dgm:spPr/>
      <dgm:t>
        <a:bodyPr/>
        <a:lstStyle/>
        <a:p>
          <a:r>
            <a:rPr lang="en-GB" dirty="0"/>
            <a:t>Digital Pressures</a:t>
          </a:r>
        </a:p>
      </dgm:t>
    </dgm:pt>
    <dgm:pt modelId="{607C440B-8F30-034A-88C1-7A1E31918052}" type="parTrans" cxnId="{9140A3A2-75EF-C740-A9EA-4959B5EEC2EA}">
      <dgm:prSet/>
      <dgm:spPr/>
      <dgm:t>
        <a:bodyPr/>
        <a:lstStyle/>
        <a:p>
          <a:endParaRPr lang="en-GB"/>
        </a:p>
      </dgm:t>
    </dgm:pt>
    <dgm:pt modelId="{F2C97FEE-BC0F-2E49-BC09-DCDA5489D795}" type="sibTrans" cxnId="{9140A3A2-75EF-C740-A9EA-4959B5EEC2EA}">
      <dgm:prSet/>
      <dgm:spPr/>
      <dgm:t>
        <a:bodyPr/>
        <a:lstStyle/>
        <a:p>
          <a:endParaRPr lang="en-GB"/>
        </a:p>
      </dgm:t>
    </dgm:pt>
    <dgm:pt modelId="{12DEC7CC-4515-0841-A4C2-CB5F668723A4}" type="pres">
      <dgm:prSet presAssocID="{881F1563-B4C1-2F4E-9719-4B3A9B2ADD83}" presName="Name0" presStyleCnt="0">
        <dgm:presLayoutVars>
          <dgm:chMax val="7"/>
          <dgm:chPref val="7"/>
          <dgm:dir/>
          <dgm:animLvl val="lvl"/>
        </dgm:presLayoutVars>
      </dgm:prSet>
      <dgm:spPr/>
    </dgm:pt>
    <dgm:pt modelId="{BCBFA461-0026-ED42-A27B-0A09384791ED}" type="pres">
      <dgm:prSet presAssocID="{00392211-6C9B-5744-9B44-D818CFF90A55}" presName="Accent1" presStyleCnt="0"/>
      <dgm:spPr/>
    </dgm:pt>
    <dgm:pt modelId="{BCCD0E89-996E-DA4D-9C71-6604798144BA}" type="pres">
      <dgm:prSet presAssocID="{00392211-6C9B-5744-9B44-D818CFF90A55}" presName="Accent" presStyleLbl="node1" presStyleIdx="0" presStyleCnt="3"/>
      <dgm:spPr/>
    </dgm:pt>
    <dgm:pt modelId="{1F82D2B9-DADA-194F-9454-812D7C270454}" type="pres">
      <dgm:prSet presAssocID="{00392211-6C9B-5744-9B44-D818CFF90A55}" presName="Parent1" presStyleLbl="revTx" presStyleIdx="0" presStyleCnt="3">
        <dgm:presLayoutVars>
          <dgm:chMax val="1"/>
          <dgm:chPref val="1"/>
          <dgm:bulletEnabled val="1"/>
        </dgm:presLayoutVars>
      </dgm:prSet>
      <dgm:spPr/>
    </dgm:pt>
    <dgm:pt modelId="{3CD9CD38-0BE8-F847-A409-6FBAB0CAB33C}" type="pres">
      <dgm:prSet presAssocID="{93219AB7-2D10-074D-B8E2-93CCF4E877BC}" presName="Accent2" presStyleCnt="0"/>
      <dgm:spPr/>
    </dgm:pt>
    <dgm:pt modelId="{EFB9C1E7-9280-344F-85CC-FD24F70D7B24}" type="pres">
      <dgm:prSet presAssocID="{93219AB7-2D10-074D-B8E2-93CCF4E877BC}" presName="Accent" presStyleLbl="node1" presStyleIdx="1" presStyleCnt="3"/>
      <dgm:spPr/>
    </dgm:pt>
    <dgm:pt modelId="{C56A12A2-E3A2-DA4E-B5F1-BB1E18FD3553}" type="pres">
      <dgm:prSet presAssocID="{93219AB7-2D10-074D-B8E2-93CCF4E877BC}" presName="Parent2" presStyleLbl="revTx" presStyleIdx="1" presStyleCnt="3">
        <dgm:presLayoutVars>
          <dgm:chMax val="1"/>
          <dgm:chPref val="1"/>
          <dgm:bulletEnabled val="1"/>
        </dgm:presLayoutVars>
      </dgm:prSet>
      <dgm:spPr/>
    </dgm:pt>
    <dgm:pt modelId="{0D5E2483-F116-9F45-B839-9F47DBE31030}" type="pres">
      <dgm:prSet presAssocID="{93F15789-734D-F641-BB65-5A4096ADC863}" presName="Accent3" presStyleCnt="0"/>
      <dgm:spPr/>
    </dgm:pt>
    <dgm:pt modelId="{0BA85669-976F-D543-89D6-8E4AFA6475AE}" type="pres">
      <dgm:prSet presAssocID="{93F15789-734D-F641-BB65-5A4096ADC863}" presName="Accent" presStyleLbl="node1" presStyleIdx="2" presStyleCnt="3"/>
      <dgm:spPr/>
    </dgm:pt>
    <dgm:pt modelId="{86BFCCD0-33EA-064F-BCB3-3DB8B274BD9F}" type="pres">
      <dgm:prSet presAssocID="{93F15789-734D-F641-BB65-5A4096ADC863}" presName="Parent3" presStyleLbl="revTx" presStyleIdx="2" presStyleCnt="3">
        <dgm:presLayoutVars>
          <dgm:chMax val="1"/>
          <dgm:chPref val="1"/>
          <dgm:bulletEnabled val="1"/>
        </dgm:presLayoutVars>
      </dgm:prSet>
      <dgm:spPr/>
    </dgm:pt>
  </dgm:ptLst>
  <dgm:cxnLst>
    <dgm:cxn modelId="{5C1FDB02-E9EB-4249-9D9E-CE0116DC8F39}" srcId="{881F1563-B4C1-2F4E-9719-4B3A9B2ADD83}" destId="{00392211-6C9B-5744-9B44-D818CFF90A55}" srcOrd="0" destOrd="0" parTransId="{D2319AA3-1AD6-C145-8B0A-43AFBA7B7246}" sibTransId="{AB6148E5-586D-764C-BAD3-D74C877FFC36}"/>
    <dgm:cxn modelId="{0F983330-1B88-E948-A157-B5BE0A597DA6}" srcId="{881F1563-B4C1-2F4E-9719-4B3A9B2ADD83}" destId="{93219AB7-2D10-074D-B8E2-93CCF4E877BC}" srcOrd="1" destOrd="0" parTransId="{36490637-02CE-6E44-9551-CB197B0D1139}" sibTransId="{E8110AD1-4DF4-3E46-B37A-3A6011FFE9F7}"/>
    <dgm:cxn modelId="{42B01A5C-AEC0-EC47-9A1A-C8DAB9B64341}" type="presOf" srcId="{93219AB7-2D10-074D-B8E2-93CCF4E877BC}" destId="{C56A12A2-E3A2-DA4E-B5F1-BB1E18FD3553}" srcOrd="0" destOrd="0" presId="urn:microsoft.com/office/officeart/2009/layout/CircleArrowProcess"/>
    <dgm:cxn modelId="{80311F5C-4C5C-6D46-9E2E-4DEF27A1C5BD}" type="presOf" srcId="{00392211-6C9B-5744-9B44-D818CFF90A55}" destId="{1F82D2B9-DADA-194F-9454-812D7C270454}" srcOrd="0" destOrd="0" presId="urn:microsoft.com/office/officeart/2009/layout/CircleArrowProcess"/>
    <dgm:cxn modelId="{9140A3A2-75EF-C740-A9EA-4959B5EEC2EA}" srcId="{881F1563-B4C1-2F4E-9719-4B3A9B2ADD83}" destId="{93F15789-734D-F641-BB65-5A4096ADC863}" srcOrd="2" destOrd="0" parTransId="{607C440B-8F30-034A-88C1-7A1E31918052}" sibTransId="{F2C97FEE-BC0F-2E49-BC09-DCDA5489D795}"/>
    <dgm:cxn modelId="{EF358BBF-436D-0648-8457-79341CEDE318}" type="presOf" srcId="{93F15789-734D-F641-BB65-5A4096ADC863}" destId="{86BFCCD0-33EA-064F-BCB3-3DB8B274BD9F}" srcOrd="0" destOrd="0" presId="urn:microsoft.com/office/officeart/2009/layout/CircleArrowProcess"/>
    <dgm:cxn modelId="{36E5F3D3-C6EF-8F4E-A3E6-06A2E4FB134C}" type="presOf" srcId="{881F1563-B4C1-2F4E-9719-4B3A9B2ADD83}" destId="{12DEC7CC-4515-0841-A4C2-CB5F668723A4}" srcOrd="0" destOrd="0" presId="urn:microsoft.com/office/officeart/2009/layout/CircleArrowProcess"/>
    <dgm:cxn modelId="{75E3E9BF-EB7A-814C-B73F-515E4D88C2B0}" type="presParOf" srcId="{12DEC7CC-4515-0841-A4C2-CB5F668723A4}" destId="{BCBFA461-0026-ED42-A27B-0A09384791ED}" srcOrd="0" destOrd="0" presId="urn:microsoft.com/office/officeart/2009/layout/CircleArrowProcess"/>
    <dgm:cxn modelId="{C95A6AF3-E61F-794F-B531-F81E1A5F5FC0}" type="presParOf" srcId="{BCBFA461-0026-ED42-A27B-0A09384791ED}" destId="{BCCD0E89-996E-DA4D-9C71-6604798144BA}" srcOrd="0" destOrd="0" presId="urn:microsoft.com/office/officeart/2009/layout/CircleArrowProcess"/>
    <dgm:cxn modelId="{CE6B8B14-B869-9141-BF8D-F7323FB315D7}" type="presParOf" srcId="{12DEC7CC-4515-0841-A4C2-CB5F668723A4}" destId="{1F82D2B9-DADA-194F-9454-812D7C270454}" srcOrd="1" destOrd="0" presId="urn:microsoft.com/office/officeart/2009/layout/CircleArrowProcess"/>
    <dgm:cxn modelId="{43D80C7D-7EA8-9C4B-AF0F-D1536F5FC17E}" type="presParOf" srcId="{12DEC7CC-4515-0841-A4C2-CB5F668723A4}" destId="{3CD9CD38-0BE8-F847-A409-6FBAB0CAB33C}" srcOrd="2" destOrd="0" presId="urn:microsoft.com/office/officeart/2009/layout/CircleArrowProcess"/>
    <dgm:cxn modelId="{E3D837F1-077A-844A-A8F0-80DB93348967}" type="presParOf" srcId="{3CD9CD38-0BE8-F847-A409-6FBAB0CAB33C}" destId="{EFB9C1E7-9280-344F-85CC-FD24F70D7B24}" srcOrd="0" destOrd="0" presId="urn:microsoft.com/office/officeart/2009/layout/CircleArrowProcess"/>
    <dgm:cxn modelId="{B3B813B3-649A-F349-A00D-FF7C807995B5}" type="presParOf" srcId="{12DEC7CC-4515-0841-A4C2-CB5F668723A4}" destId="{C56A12A2-E3A2-DA4E-B5F1-BB1E18FD3553}" srcOrd="3" destOrd="0" presId="urn:microsoft.com/office/officeart/2009/layout/CircleArrowProcess"/>
    <dgm:cxn modelId="{B310F327-3988-374E-8EF6-9E0BA081E743}" type="presParOf" srcId="{12DEC7CC-4515-0841-A4C2-CB5F668723A4}" destId="{0D5E2483-F116-9F45-B839-9F47DBE31030}" srcOrd="4" destOrd="0" presId="urn:microsoft.com/office/officeart/2009/layout/CircleArrowProcess"/>
    <dgm:cxn modelId="{21ABB1B0-81EB-D341-84BE-B44F0A7BFFFB}" type="presParOf" srcId="{0D5E2483-F116-9F45-B839-9F47DBE31030}" destId="{0BA85669-976F-D543-89D6-8E4AFA6475AE}" srcOrd="0" destOrd="0" presId="urn:microsoft.com/office/officeart/2009/layout/CircleArrowProcess"/>
    <dgm:cxn modelId="{1787A8E6-0B7D-B549-B305-24E054C341A1}" type="presParOf" srcId="{12DEC7CC-4515-0841-A4C2-CB5F668723A4}" destId="{86BFCCD0-33EA-064F-BCB3-3DB8B274BD9F}" srcOrd="5" destOrd="0" presId="urn:microsoft.com/office/officeart/2009/layout/CircleArrow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E35675F-89F9-AD43-A7C8-5DC81D21805A}" type="doc">
      <dgm:prSet loTypeId="urn:microsoft.com/office/officeart/2009/layout/CircleArrowProcess" loCatId="" qsTypeId="urn:microsoft.com/office/officeart/2005/8/quickstyle/simple1" qsCatId="simple" csTypeId="urn:microsoft.com/office/officeart/2005/8/colors/accent1_2" csCatId="accent1" phldr="1"/>
      <dgm:spPr/>
      <dgm:t>
        <a:bodyPr/>
        <a:lstStyle/>
        <a:p>
          <a:endParaRPr lang="en-GB"/>
        </a:p>
      </dgm:t>
    </dgm:pt>
    <dgm:pt modelId="{82D6FAB0-4059-A742-B8CC-3C88B2919D68}">
      <dgm:prSet phldrT="[Text]"/>
      <dgm:spPr/>
      <dgm:t>
        <a:bodyPr/>
        <a:lstStyle/>
        <a:p>
          <a:r>
            <a:rPr lang="en-GB" dirty="0"/>
            <a:t>Learning Deficit</a:t>
          </a:r>
        </a:p>
      </dgm:t>
    </dgm:pt>
    <dgm:pt modelId="{083F69BB-A648-C843-90F6-FD7D390AD1AD}" type="parTrans" cxnId="{591B9859-2567-4242-AE05-209C2CC76047}">
      <dgm:prSet/>
      <dgm:spPr/>
      <dgm:t>
        <a:bodyPr/>
        <a:lstStyle/>
        <a:p>
          <a:endParaRPr lang="en-GB"/>
        </a:p>
      </dgm:t>
    </dgm:pt>
    <dgm:pt modelId="{69971FB1-4A99-8D42-90AB-A0510152CF57}" type="sibTrans" cxnId="{591B9859-2567-4242-AE05-209C2CC76047}">
      <dgm:prSet/>
      <dgm:spPr/>
      <dgm:t>
        <a:bodyPr/>
        <a:lstStyle/>
        <a:p>
          <a:endParaRPr lang="en-GB"/>
        </a:p>
      </dgm:t>
    </dgm:pt>
    <dgm:pt modelId="{D66FBE8B-BDE8-9C48-8875-663AA2D08CF3}">
      <dgm:prSet phldrT="[Text]"/>
      <dgm:spPr/>
      <dgm:t>
        <a:bodyPr/>
        <a:lstStyle/>
        <a:p>
          <a:r>
            <a:rPr lang="en-GB" dirty="0"/>
            <a:t>Bulk of Myths information</a:t>
          </a:r>
        </a:p>
      </dgm:t>
    </dgm:pt>
    <dgm:pt modelId="{E640B729-8FC3-7147-B119-7D29B6FA1394}" type="parTrans" cxnId="{EC95A23A-1958-A54A-8562-DB9B22FB6A7D}">
      <dgm:prSet/>
      <dgm:spPr/>
      <dgm:t>
        <a:bodyPr/>
        <a:lstStyle/>
        <a:p>
          <a:endParaRPr lang="en-GB"/>
        </a:p>
      </dgm:t>
    </dgm:pt>
    <dgm:pt modelId="{7F4BC364-2851-024D-AF2D-9E84F30CB8F5}" type="sibTrans" cxnId="{EC95A23A-1958-A54A-8562-DB9B22FB6A7D}">
      <dgm:prSet/>
      <dgm:spPr/>
      <dgm:t>
        <a:bodyPr/>
        <a:lstStyle/>
        <a:p>
          <a:endParaRPr lang="en-GB"/>
        </a:p>
      </dgm:t>
    </dgm:pt>
    <dgm:pt modelId="{FC283EAA-E6EE-3F42-AB9F-DF914D269497}">
      <dgm:prSet phldrT="[Text]"/>
      <dgm:spPr/>
      <dgm:t>
        <a:bodyPr/>
        <a:lstStyle/>
        <a:p>
          <a:r>
            <a:rPr lang="en-GB" dirty="0"/>
            <a:t>trust deficit</a:t>
          </a:r>
        </a:p>
      </dgm:t>
    </dgm:pt>
    <dgm:pt modelId="{F8D8F95F-1C7A-EC4E-A388-7E11309A8D90}" type="parTrans" cxnId="{1B89AE70-EE71-644D-8949-A9681B1E47CF}">
      <dgm:prSet/>
      <dgm:spPr/>
      <dgm:t>
        <a:bodyPr/>
        <a:lstStyle/>
        <a:p>
          <a:endParaRPr lang="en-GB"/>
        </a:p>
      </dgm:t>
    </dgm:pt>
    <dgm:pt modelId="{2F0AA788-0427-6748-81CF-E597E53D5A36}" type="sibTrans" cxnId="{1B89AE70-EE71-644D-8949-A9681B1E47CF}">
      <dgm:prSet/>
      <dgm:spPr/>
      <dgm:t>
        <a:bodyPr/>
        <a:lstStyle/>
        <a:p>
          <a:endParaRPr lang="en-GB"/>
        </a:p>
      </dgm:t>
    </dgm:pt>
    <dgm:pt modelId="{1B294816-EDDF-5A45-B3D4-3FC16C32BBEF}" type="pres">
      <dgm:prSet presAssocID="{7E35675F-89F9-AD43-A7C8-5DC81D21805A}" presName="Name0" presStyleCnt="0">
        <dgm:presLayoutVars>
          <dgm:chMax val="7"/>
          <dgm:chPref val="7"/>
          <dgm:dir/>
          <dgm:animLvl val="lvl"/>
        </dgm:presLayoutVars>
      </dgm:prSet>
      <dgm:spPr/>
    </dgm:pt>
    <dgm:pt modelId="{4DD821AA-4A96-B140-9174-970DB35D9257}" type="pres">
      <dgm:prSet presAssocID="{82D6FAB0-4059-A742-B8CC-3C88B2919D68}" presName="Accent1" presStyleCnt="0"/>
      <dgm:spPr/>
    </dgm:pt>
    <dgm:pt modelId="{DC2758C4-E8F4-F74C-B9A1-6601C367F725}" type="pres">
      <dgm:prSet presAssocID="{82D6FAB0-4059-A742-B8CC-3C88B2919D68}" presName="Accent" presStyleLbl="node1" presStyleIdx="0" presStyleCnt="3"/>
      <dgm:spPr/>
    </dgm:pt>
    <dgm:pt modelId="{4CFF2EF1-3BDD-CF42-8CB6-33F1072E3690}" type="pres">
      <dgm:prSet presAssocID="{82D6FAB0-4059-A742-B8CC-3C88B2919D68}" presName="Parent1" presStyleLbl="revTx" presStyleIdx="0" presStyleCnt="3">
        <dgm:presLayoutVars>
          <dgm:chMax val="1"/>
          <dgm:chPref val="1"/>
          <dgm:bulletEnabled val="1"/>
        </dgm:presLayoutVars>
      </dgm:prSet>
      <dgm:spPr/>
    </dgm:pt>
    <dgm:pt modelId="{E27050B1-D0C4-254C-8A76-9AA99EB56174}" type="pres">
      <dgm:prSet presAssocID="{D66FBE8B-BDE8-9C48-8875-663AA2D08CF3}" presName="Accent2" presStyleCnt="0"/>
      <dgm:spPr/>
    </dgm:pt>
    <dgm:pt modelId="{75531736-9EE8-AB49-9DED-D748FE94F070}" type="pres">
      <dgm:prSet presAssocID="{D66FBE8B-BDE8-9C48-8875-663AA2D08CF3}" presName="Accent" presStyleLbl="node1" presStyleIdx="1" presStyleCnt="3"/>
      <dgm:spPr/>
    </dgm:pt>
    <dgm:pt modelId="{8E6E2D86-E27E-384A-94A9-D0ED7FDC9F2C}" type="pres">
      <dgm:prSet presAssocID="{D66FBE8B-BDE8-9C48-8875-663AA2D08CF3}" presName="Parent2" presStyleLbl="revTx" presStyleIdx="1" presStyleCnt="3" custScaleY="192226">
        <dgm:presLayoutVars>
          <dgm:chMax val="1"/>
          <dgm:chPref val="1"/>
          <dgm:bulletEnabled val="1"/>
        </dgm:presLayoutVars>
      </dgm:prSet>
      <dgm:spPr/>
    </dgm:pt>
    <dgm:pt modelId="{BCB7B864-CC41-1F43-A013-FFAE407B437A}" type="pres">
      <dgm:prSet presAssocID="{FC283EAA-E6EE-3F42-AB9F-DF914D269497}" presName="Accent3" presStyleCnt="0"/>
      <dgm:spPr/>
    </dgm:pt>
    <dgm:pt modelId="{BFDECCF4-326C-F04A-8C6D-BF9EAB740E4D}" type="pres">
      <dgm:prSet presAssocID="{FC283EAA-E6EE-3F42-AB9F-DF914D269497}" presName="Accent" presStyleLbl="node1" presStyleIdx="2" presStyleCnt="3"/>
      <dgm:spPr/>
    </dgm:pt>
    <dgm:pt modelId="{9CF46F57-64E0-1A43-AF08-DD9D50C98ECF}" type="pres">
      <dgm:prSet presAssocID="{FC283EAA-E6EE-3F42-AB9F-DF914D269497}" presName="Parent3" presStyleLbl="revTx" presStyleIdx="2" presStyleCnt="3">
        <dgm:presLayoutVars>
          <dgm:chMax val="1"/>
          <dgm:chPref val="1"/>
          <dgm:bulletEnabled val="1"/>
        </dgm:presLayoutVars>
      </dgm:prSet>
      <dgm:spPr/>
    </dgm:pt>
  </dgm:ptLst>
  <dgm:cxnLst>
    <dgm:cxn modelId="{EC95A23A-1958-A54A-8562-DB9B22FB6A7D}" srcId="{7E35675F-89F9-AD43-A7C8-5DC81D21805A}" destId="{D66FBE8B-BDE8-9C48-8875-663AA2D08CF3}" srcOrd="1" destOrd="0" parTransId="{E640B729-8FC3-7147-B119-7D29B6FA1394}" sibTransId="{7F4BC364-2851-024D-AF2D-9E84F30CB8F5}"/>
    <dgm:cxn modelId="{591B9859-2567-4242-AE05-209C2CC76047}" srcId="{7E35675F-89F9-AD43-A7C8-5DC81D21805A}" destId="{82D6FAB0-4059-A742-B8CC-3C88B2919D68}" srcOrd="0" destOrd="0" parTransId="{083F69BB-A648-C843-90F6-FD7D390AD1AD}" sibTransId="{69971FB1-4A99-8D42-90AB-A0510152CF57}"/>
    <dgm:cxn modelId="{D794B566-B67D-FC4E-A411-2E9AF9549603}" type="presOf" srcId="{D66FBE8B-BDE8-9C48-8875-663AA2D08CF3}" destId="{8E6E2D86-E27E-384A-94A9-D0ED7FDC9F2C}" srcOrd="0" destOrd="0" presId="urn:microsoft.com/office/officeart/2009/layout/CircleArrowProcess"/>
    <dgm:cxn modelId="{1B89AE70-EE71-644D-8949-A9681B1E47CF}" srcId="{7E35675F-89F9-AD43-A7C8-5DC81D21805A}" destId="{FC283EAA-E6EE-3F42-AB9F-DF914D269497}" srcOrd="2" destOrd="0" parTransId="{F8D8F95F-1C7A-EC4E-A388-7E11309A8D90}" sibTransId="{2F0AA788-0427-6748-81CF-E597E53D5A36}"/>
    <dgm:cxn modelId="{DA7649A9-4C7F-714D-A0AF-F21BC23F9D02}" type="presOf" srcId="{82D6FAB0-4059-A742-B8CC-3C88B2919D68}" destId="{4CFF2EF1-3BDD-CF42-8CB6-33F1072E3690}" srcOrd="0" destOrd="0" presId="urn:microsoft.com/office/officeart/2009/layout/CircleArrowProcess"/>
    <dgm:cxn modelId="{A86B13BC-A88D-6B45-B18E-1CFBC852F794}" type="presOf" srcId="{7E35675F-89F9-AD43-A7C8-5DC81D21805A}" destId="{1B294816-EDDF-5A45-B3D4-3FC16C32BBEF}" srcOrd="0" destOrd="0" presId="urn:microsoft.com/office/officeart/2009/layout/CircleArrowProcess"/>
    <dgm:cxn modelId="{BFECA8EA-1291-0541-B294-3BA40E4FAB6E}" type="presOf" srcId="{FC283EAA-E6EE-3F42-AB9F-DF914D269497}" destId="{9CF46F57-64E0-1A43-AF08-DD9D50C98ECF}" srcOrd="0" destOrd="0" presId="urn:microsoft.com/office/officeart/2009/layout/CircleArrowProcess"/>
    <dgm:cxn modelId="{D70CC6C4-84D8-A74F-8AC4-4C1129FED49D}" type="presParOf" srcId="{1B294816-EDDF-5A45-B3D4-3FC16C32BBEF}" destId="{4DD821AA-4A96-B140-9174-970DB35D9257}" srcOrd="0" destOrd="0" presId="urn:microsoft.com/office/officeart/2009/layout/CircleArrowProcess"/>
    <dgm:cxn modelId="{FD466187-73B1-DC40-AC84-D7EB5CCC30C7}" type="presParOf" srcId="{4DD821AA-4A96-B140-9174-970DB35D9257}" destId="{DC2758C4-E8F4-F74C-B9A1-6601C367F725}" srcOrd="0" destOrd="0" presId="urn:microsoft.com/office/officeart/2009/layout/CircleArrowProcess"/>
    <dgm:cxn modelId="{D6389615-3780-9945-80CB-1496F40F0D1A}" type="presParOf" srcId="{1B294816-EDDF-5A45-B3D4-3FC16C32BBEF}" destId="{4CFF2EF1-3BDD-CF42-8CB6-33F1072E3690}" srcOrd="1" destOrd="0" presId="urn:microsoft.com/office/officeart/2009/layout/CircleArrowProcess"/>
    <dgm:cxn modelId="{C792AFDA-9A44-474A-9A4C-DAC1F3B138A4}" type="presParOf" srcId="{1B294816-EDDF-5A45-B3D4-3FC16C32BBEF}" destId="{E27050B1-D0C4-254C-8A76-9AA99EB56174}" srcOrd="2" destOrd="0" presId="urn:microsoft.com/office/officeart/2009/layout/CircleArrowProcess"/>
    <dgm:cxn modelId="{19849277-7887-914D-B4D1-0202C3E117D7}" type="presParOf" srcId="{E27050B1-D0C4-254C-8A76-9AA99EB56174}" destId="{75531736-9EE8-AB49-9DED-D748FE94F070}" srcOrd="0" destOrd="0" presId="urn:microsoft.com/office/officeart/2009/layout/CircleArrowProcess"/>
    <dgm:cxn modelId="{8B300C32-602F-7F4F-84AB-E567AA7BFE57}" type="presParOf" srcId="{1B294816-EDDF-5A45-B3D4-3FC16C32BBEF}" destId="{8E6E2D86-E27E-384A-94A9-D0ED7FDC9F2C}" srcOrd="3" destOrd="0" presId="urn:microsoft.com/office/officeart/2009/layout/CircleArrowProcess"/>
    <dgm:cxn modelId="{652DC8DE-E1CC-7E42-B6FA-E2B4625A57E3}" type="presParOf" srcId="{1B294816-EDDF-5A45-B3D4-3FC16C32BBEF}" destId="{BCB7B864-CC41-1F43-A013-FFAE407B437A}" srcOrd="4" destOrd="0" presId="urn:microsoft.com/office/officeart/2009/layout/CircleArrowProcess"/>
    <dgm:cxn modelId="{5D1CAFF7-0EF8-4046-8AB2-EFDCDDC5F0D1}" type="presParOf" srcId="{BCB7B864-CC41-1F43-A013-FFAE407B437A}" destId="{BFDECCF4-326C-F04A-8C6D-BF9EAB740E4D}" srcOrd="0" destOrd="0" presId="urn:microsoft.com/office/officeart/2009/layout/CircleArrowProcess"/>
    <dgm:cxn modelId="{539C2A38-FFEA-454B-8DD2-A9A4069940FC}" type="presParOf" srcId="{1B294816-EDDF-5A45-B3D4-3FC16C32BBEF}" destId="{9CF46F57-64E0-1A43-AF08-DD9D50C98ECF}" srcOrd="5" destOrd="0" presId="urn:microsoft.com/office/officeart/2009/layout/CircleArrowProcess"/>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AECC857-9CE1-4C5F-8753-8474A3069A1F}" type="doc">
      <dgm:prSet loTypeId="urn:microsoft.com/office/officeart/2005/8/layout/default" loCatId="list" qsTypeId="urn:microsoft.com/office/officeart/2005/8/quickstyle/simple4" qsCatId="simple" csTypeId="urn:microsoft.com/office/officeart/2005/8/colors/accent1_2" csCatId="accent1"/>
      <dgm:spPr/>
      <dgm:t>
        <a:bodyPr/>
        <a:lstStyle/>
        <a:p>
          <a:endParaRPr lang="en-US"/>
        </a:p>
      </dgm:t>
    </dgm:pt>
    <dgm:pt modelId="{4B0C74E3-0563-4532-B1AE-5F580F87BB6B}">
      <dgm:prSet/>
      <dgm:spPr/>
      <dgm:t>
        <a:bodyPr/>
        <a:lstStyle/>
        <a:p>
          <a:r>
            <a:rPr lang="en-PK"/>
            <a:t>Restrictions to work on some topics</a:t>
          </a:r>
          <a:endParaRPr lang="en-US"/>
        </a:p>
      </dgm:t>
    </dgm:pt>
    <dgm:pt modelId="{BEC60651-1D1E-4450-A238-1E95D3EA2401}" type="parTrans" cxnId="{634E4F3C-0F4A-4E82-9C38-73BD8732A344}">
      <dgm:prSet/>
      <dgm:spPr/>
      <dgm:t>
        <a:bodyPr/>
        <a:lstStyle/>
        <a:p>
          <a:endParaRPr lang="en-US"/>
        </a:p>
      </dgm:t>
    </dgm:pt>
    <dgm:pt modelId="{C67EB963-BC64-41CD-B134-7B4AD9880C65}" type="sibTrans" cxnId="{634E4F3C-0F4A-4E82-9C38-73BD8732A344}">
      <dgm:prSet/>
      <dgm:spPr/>
      <dgm:t>
        <a:bodyPr/>
        <a:lstStyle/>
        <a:p>
          <a:endParaRPr lang="en-US"/>
        </a:p>
      </dgm:t>
    </dgm:pt>
    <dgm:pt modelId="{4B5ADD45-31E7-470A-B8B4-4959A5DA9185}">
      <dgm:prSet/>
      <dgm:spPr/>
      <dgm:t>
        <a:bodyPr/>
        <a:lstStyle/>
        <a:p>
          <a:r>
            <a:rPr lang="en-PK"/>
            <a:t>Field work/data collection</a:t>
          </a:r>
          <a:endParaRPr lang="en-US"/>
        </a:p>
      </dgm:t>
    </dgm:pt>
    <dgm:pt modelId="{B0E90A04-68E8-478F-A923-EC7E06A18C94}" type="parTrans" cxnId="{5E32DF17-A499-453D-AA9E-7688BCA17B71}">
      <dgm:prSet/>
      <dgm:spPr/>
      <dgm:t>
        <a:bodyPr/>
        <a:lstStyle/>
        <a:p>
          <a:endParaRPr lang="en-US"/>
        </a:p>
      </dgm:t>
    </dgm:pt>
    <dgm:pt modelId="{4F99C89E-C07A-4088-98A1-8614C192203F}" type="sibTrans" cxnId="{5E32DF17-A499-453D-AA9E-7688BCA17B71}">
      <dgm:prSet/>
      <dgm:spPr/>
      <dgm:t>
        <a:bodyPr/>
        <a:lstStyle/>
        <a:p>
          <a:endParaRPr lang="en-US"/>
        </a:p>
      </dgm:t>
    </dgm:pt>
    <dgm:pt modelId="{DA29C0C2-EBDF-4EA1-831D-BC82AE3C9F3E}">
      <dgm:prSet/>
      <dgm:spPr/>
      <dgm:t>
        <a:bodyPr/>
        <a:lstStyle/>
        <a:p>
          <a:r>
            <a:rPr lang="en-GB"/>
            <a:t>C</a:t>
          </a:r>
          <a:r>
            <a:rPr lang="en-PK"/>
            <a:t>omprimise on methodology</a:t>
          </a:r>
          <a:endParaRPr lang="en-US"/>
        </a:p>
      </dgm:t>
    </dgm:pt>
    <dgm:pt modelId="{B7EEBE2F-B4F4-4494-AF37-8C69B144BF72}" type="parTrans" cxnId="{AB3DB45E-822F-4BAF-ABC9-887D26B7678F}">
      <dgm:prSet/>
      <dgm:spPr/>
      <dgm:t>
        <a:bodyPr/>
        <a:lstStyle/>
        <a:p>
          <a:endParaRPr lang="en-US"/>
        </a:p>
      </dgm:t>
    </dgm:pt>
    <dgm:pt modelId="{97FFD4E9-6DC3-4446-9D46-79012A5F2A60}" type="sibTrans" cxnId="{AB3DB45E-822F-4BAF-ABC9-887D26B7678F}">
      <dgm:prSet/>
      <dgm:spPr/>
      <dgm:t>
        <a:bodyPr/>
        <a:lstStyle/>
        <a:p>
          <a:endParaRPr lang="en-US"/>
        </a:p>
      </dgm:t>
    </dgm:pt>
    <dgm:pt modelId="{883F4481-A845-4CFB-93B6-42B9DC400B9B}">
      <dgm:prSet/>
      <dgm:spPr/>
      <dgm:t>
        <a:bodyPr/>
        <a:lstStyle/>
        <a:p>
          <a:r>
            <a:rPr lang="en-GB"/>
            <a:t>R</a:t>
          </a:r>
          <a:r>
            <a:rPr lang="en-PK"/>
            <a:t>epetetions &amp; redundancy </a:t>
          </a:r>
          <a:endParaRPr lang="en-US"/>
        </a:p>
      </dgm:t>
    </dgm:pt>
    <dgm:pt modelId="{08AC9B5B-AEFB-4223-8527-4C76A82F7BF9}" type="parTrans" cxnId="{4F371546-C78D-4DE7-AEA3-841A1F41B4BA}">
      <dgm:prSet/>
      <dgm:spPr/>
      <dgm:t>
        <a:bodyPr/>
        <a:lstStyle/>
        <a:p>
          <a:endParaRPr lang="en-US"/>
        </a:p>
      </dgm:t>
    </dgm:pt>
    <dgm:pt modelId="{8A07A2E0-D844-4BDA-9279-CAA78F92BA9F}" type="sibTrans" cxnId="{4F371546-C78D-4DE7-AEA3-841A1F41B4BA}">
      <dgm:prSet/>
      <dgm:spPr/>
      <dgm:t>
        <a:bodyPr/>
        <a:lstStyle/>
        <a:p>
          <a:endParaRPr lang="en-US"/>
        </a:p>
      </dgm:t>
    </dgm:pt>
    <dgm:pt modelId="{4AA51984-501E-44DE-9AB9-1109EB6DF03F}">
      <dgm:prSet/>
      <dgm:spPr/>
      <dgm:t>
        <a:bodyPr/>
        <a:lstStyle/>
        <a:p>
          <a:r>
            <a:rPr lang="en-PK"/>
            <a:t>Lack of fundings (underdeveloped countries)</a:t>
          </a:r>
          <a:endParaRPr lang="en-US"/>
        </a:p>
      </dgm:t>
    </dgm:pt>
    <dgm:pt modelId="{A5C859A2-071F-47EB-BF08-12AD9BE3AC64}" type="parTrans" cxnId="{A804BA5F-BC66-4AE6-B75D-6E95AFCFB0C0}">
      <dgm:prSet/>
      <dgm:spPr/>
      <dgm:t>
        <a:bodyPr/>
        <a:lstStyle/>
        <a:p>
          <a:endParaRPr lang="en-US"/>
        </a:p>
      </dgm:t>
    </dgm:pt>
    <dgm:pt modelId="{5C1C6F04-E453-431F-8ECB-4D238EBA1F67}" type="sibTrans" cxnId="{A804BA5F-BC66-4AE6-B75D-6E95AFCFB0C0}">
      <dgm:prSet/>
      <dgm:spPr/>
      <dgm:t>
        <a:bodyPr/>
        <a:lstStyle/>
        <a:p>
          <a:endParaRPr lang="en-US"/>
        </a:p>
      </dgm:t>
    </dgm:pt>
    <dgm:pt modelId="{E629EF22-C26C-4AFE-AB61-93866E649CD0}">
      <dgm:prSet/>
      <dgm:spPr/>
      <dgm:t>
        <a:bodyPr/>
        <a:lstStyle/>
        <a:p>
          <a:r>
            <a:rPr lang="en-GB"/>
            <a:t>E</a:t>
          </a:r>
          <a:r>
            <a:rPr lang="en-PK"/>
            <a:t>thical imperative of self care (mental healtth professionals)</a:t>
          </a:r>
          <a:endParaRPr lang="en-US"/>
        </a:p>
      </dgm:t>
    </dgm:pt>
    <dgm:pt modelId="{95DB961E-0D83-4826-80E1-8F45CDF4851D}" type="parTrans" cxnId="{AB0484BA-F360-49AE-BC47-B24C743BCBEB}">
      <dgm:prSet/>
      <dgm:spPr/>
      <dgm:t>
        <a:bodyPr/>
        <a:lstStyle/>
        <a:p>
          <a:endParaRPr lang="en-US"/>
        </a:p>
      </dgm:t>
    </dgm:pt>
    <dgm:pt modelId="{995C7652-A688-41CD-AC50-58454408523C}" type="sibTrans" cxnId="{AB0484BA-F360-49AE-BC47-B24C743BCBEB}">
      <dgm:prSet/>
      <dgm:spPr/>
      <dgm:t>
        <a:bodyPr/>
        <a:lstStyle/>
        <a:p>
          <a:endParaRPr lang="en-US"/>
        </a:p>
      </dgm:t>
    </dgm:pt>
    <dgm:pt modelId="{D54E42AF-CCD6-4048-AC8C-A0299E89730E}">
      <dgm:prSet/>
      <dgm:spPr/>
      <dgm:t>
        <a:bodyPr/>
        <a:lstStyle/>
        <a:p>
          <a:r>
            <a:rPr lang="en-PK"/>
            <a:t>Lack of digital trainings</a:t>
          </a:r>
          <a:endParaRPr lang="en-US"/>
        </a:p>
      </dgm:t>
    </dgm:pt>
    <dgm:pt modelId="{14044A6B-6981-43CE-B6EE-C9A8C401BE67}" type="parTrans" cxnId="{453EC60C-11B0-41D0-B3DE-24DC1B019929}">
      <dgm:prSet/>
      <dgm:spPr/>
      <dgm:t>
        <a:bodyPr/>
        <a:lstStyle/>
        <a:p>
          <a:endParaRPr lang="en-US"/>
        </a:p>
      </dgm:t>
    </dgm:pt>
    <dgm:pt modelId="{D9E65C17-630F-43FA-9A28-44AB94E3408A}" type="sibTrans" cxnId="{453EC60C-11B0-41D0-B3DE-24DC1B019929}">
      <dgm:prSet/>
      <dgm:spPr/>
      <dgm:t>
        <a:bodyPr/>
        <a:lstStyle/>
        <a:p>
          <a:endParaRPr lang="en-US"/>
        </a:p>
      </dgm:t>
    </dgm:pt>
    <dgm:pt modelId="{1AC6CAE7-BF24-AE4E-A9B1-AF007D6190FC}" type="pres">
      <dgm:prSet presAssocID="{AAECC857-9CE1-4C5F-8753-8474A3069A1F}" presName="diagram" presStyleCnt="0">
        <dgm:presLayoutVars>
          <dgm:dir/>
          <dgm:resizeHandles val="exact"/>
        </dgm:presLayoutVars>
      </dgm:prSet>
      <dgm:spPr/>
    </dgm:pt>
    <dgm:pt modelId="{1D1C70F8-5424-6841-8C74-A419F8A306F5}" type="pres">
      <dgm:prSet presAssocID="{4B0C74E3-0563-4532-B1AE-5F580F87BB6B}" presName="node" presStyleLbl="node1" presStyleIdx="0" presStyleCnt="7">
        <dgm:presLayoutVars>
          <dgm:bulletEnabled val="1"/>
        </dgm:presLayoutVars>
      </dgm:prSet>
      <dgm:spPr/>
    </dgm:pt>
    <dgm:pt modelId="{1D56BFC6-0532-0946-AC6C-3C7F01457C09}" type="pres">
      <dgm:prSet presAssocID="{C67EB963-BC64-41CD-B134-7B4AD9880C65}" presName="sibTrans" presStyleCnt="0"/>
      <dgm:spPr/>
    </dgm:pt>
    <dgm:pt modelId="{50CE2C09-6E51-724E-8D3B-C02FCD64B617}" type="pres">
      <dgm:prSet presAssocID="{4B5ADD45-31E7-470A-B8B4-4959A5DA9185}" presName="node" presStyleLbl="node1" presStyleIdx="1" presStyleCnt="7">
        <dgm:presLayoutVars>
          <dgm:bulletEnabled val="1"/>
        </dgm:presLayoutVars>
      </dgm:prSet>
      <dgm:spPr/>
    </dgm:pt>
    <dgm:pt modelId="{6926A332-A0F7-0F4C-BE83-DCFFE6AF0BA8}" type="pres">
      <dgm:prSet presAssocID="{4F99C89E-C07A-4088-98A1-8614C192203F}" presName="sibTrans" presStyleCnt="0"/>
      <dgm:spPr/>
    </dgm:pt>
    <dgm:pt modelId="{1F9D67F0-F92D-AB49-84CA-477C86165522}" type="pres">
      <dgm:prSet presAssocID="{DA29C0C2-EBDF-4EA1-831D-BC82AE3C9F3E}" presName="node" presStyleLbl="node1" presStyleIdx="2" presStyleCnt="7">
        <dgm:presLayoutVars>
          <dgm:bulletEnabled val="1"/>
        </dgm:presLayoutVars>
      </dgm:prSet>
      <dgm:spPr/>
    </dgm:pt>
    <dgm:pt modelId="{FB1F7771-883F-8946-A36C-C9DB29A4008D}" type="pres">
      <dgm:prSet presAssocID="{97FFD4E9-6DC3-4446-9D46-79012A5F2A60}" presName="sibTrans" presStyleCnt="0"/>
      <dgm:spPr/>
    </dgm:pt>
    <dgm:pt modelId="{3CFCAC40-A431-D341-BFBD-FE89FE6ABB42}" type="pres">
      <dgm:prSet presAssocID="{883F4481-A845-4CFB-93B6-42B9DC400B9B}" presName="node" presStyleLbl="node1" presStyleIdx="3" presStyleCnt="7">
        <dgm:presLayoutVars>
          <dgm:bulletEnabled val="1"/>
        </dgm:presLayoutVars>
      </dgm:prSet>
      <dgm:spPr/>
    </dgm:pt>
    <dgm:pt modelId="{2FFB3C44-2FCE-A440-9F09-C93FF61033AD}" type="pres">
      <dgm:prSet presAssocID="{8A07A2E0-D844-4BDA-9279-CAA78F92BA9F}" presName="sibTrans" presStyleCnt="0"/>
      <dgm:spPr/>
    </dgm:pt>
    <dgm:pt modelId="{7FD62500-CE43-4E4A-8EA2-3B32C7FA85CA}" type="pres">
      <dgm:prSet presAssocID="{4AA51984-501E-44DE-9AB9-1109EB6DF03F}" presName="node" presStyleLbl="node1" presStyleIdx="4" presStyleCnt="7">
        <dgm:presLayoutVars>
          <dgm:bulletEnabled val="1"/>
        </dgm:presLayoutVars>
      </dgm:prSet>
      <dgm:spPr/>
    </dgm:pt>
    <dgm:pt modelId="{34616FFF-46F6-8740-A1B6-AF74C6547953}" type="pres">
      <dgm:prSet presAssocID="{5C1C6F04-E453-431F-8ECB-4D238EBA1F67}" presName="sibTrans" presStyleCnt="0"/>
      <dgm:spPr/>
    </dgm:pt>
    <dgm:pt modelId="{099D2F3D-BA4A-F840-AE2A-2489D2C28765}" type="pres">
      <dgm:prSet presAssocID="{E629EF22-C26C-4AFE-AB61-93866E649CD0}" presName="node" presStyleLbl="node1" presStyleIdx="5" presStyleCnt="7">
        <dgm:presLayoutVars>
          <dgm:bulletEnabled val="1"/>
        </dgm:presLayoutVars>
      </dgm:prSet>
      <dgm:spPr/>
    </dgm:pt>
    <dgm:pt modelId="{9669879D-763E-784F-9019-9DD038E6272C}" type="pres">
      <dgm:prSet presAssocID="{995C7652-A688-41CD-AC50-58454408523C}" presName="sibTrans" presStyleCnt="0"/>
      <dgm:spPr/>
    </dgm:pt>
    <dgm:pt modelId="{CA63DF51-21C2-4F41-9E5A-A5D417FB2A07}" type="pres">
      <dgm:prSet presAssocID="{D54E42AF-CCD6-4048-AC8C-A0299E89730E}" presName="node" presStyleLbl="node1" presStyleIdx="6" presStyleCnt="7">
        <dgm:presLayoutVars>
          <dgm:bulletEnabled val="1"/>
        </dgm:presLayoutVars>
      </dgm:prSet>
      <dgm:spPr/>
    </dgm:pt>
  </dgm:ptLst>
  <dgm:cxnLst>
    <dgm:cxn modelId="{5ECC9E03-E23A-FD4D-9258-26C8E80E6D3E}" type="presOf" srcId="{E629EF22-C26C-4AFE-AB61-93866E649CD0}" destId="{099D2F3D-BA4A-F840-AE2A-2489D2C28765}" srcOrd="0" destOrd="0" presId="urn:microsoft.com/office/officeart/2005/8/layout/default"/>
    <dgm:cxn modelId="{945E6E0C-78C8-3E4A-951B-CD497156EECB}" type="presOf" srcId="{4B0C74E3-0563-4532-B1AE-5F580F87BB6B}" destId="{1D1C70F8-5424-6841-8C74-A419F8A306F5}" srcOrd="0" destOrd="0" presId="urn:microsoft.com/office/officeart/2005/8/layout/default"/>
    <dgm:cxn modelId="{453EC60C-11B0-41D0-B3DE-24DC1B019929}" srcId="{AAECC857-9CE1-4C5F-8753-8474A3069A1F}" destId="{D54E42AF-CCD6-4048-AC8C-A0299E89730E}" srcOrd="6" destOrd="0" parTransId="{14044A6B-6981-43CE-B6EE-C9A8C401BE67}" sibTransId="{D9E65C17-630F-43FA-9A28-44AB94E3408A}"/>
    <dgm:cxn modelId="{5E32DF17-A499-453D-AA9E-7688BCA17B71}" srcId="{AAECC857-9CE1-4C5F-8753-8474A3069A1F}" destId="{4B5ADD45-31E7-470A-B8B4-4959A5DA9185}" srcOrd="1" destOrd="0" parTransId="{B0E90A04-68E8-478F-A923-EC7E06A18C94}" sibTransId="{4F99C89E-C07A-4088-98A1-8614C192203F}"/>
    <dgm:cxn modelId="{B8A9752E-5975-EF48-BB4F-AAA73DB0812B}" type="presOf" srcId="{D54E42AF-CCD6-4048-AC8C-A0299E89730E}" destId="{CA63DF51-21C2-4F41-9E5A-A5D417FB2A07}" srcOrd="0" destOrd="0" presId="urn:microsoft.com/office/officeart/2005/8/layout/default"/>
    <dgm:cxn modelId="{634E4F3C-0F4A-4E82-9C38-73BD8732A344}" srcId="{AAECC857-9CE1-4C5F-8753-8474A3069A1F}" destId="{4B0C74E3-0563-4532-B1AE-5F580F87BB6B}" srcOrd="0" destOrd="0" parTransId="{BEC60651-1D1E-4450-A238-1E95D3EA2401}" sibTransId="{C67EB963-BC64-41CD-B134-7B4AD9880C65}"/>
    <dgm:cxn modelId="{4D227445-45F3-F740-95E3-5AEEAF202A67}" type="presOf" srcId="{4AA51984-501E-44DE-9AB9-1109EB6DF03F}" destId="{7FD62500-CE43-4E4A-8EA2-3B32C7FA85CA}" srcOrd="0" destOrd="0" presId="urn:microsoft.com/office/officeart/2005/8/layout/default"/>
    <dgm:cxn modelId="{4F371546-C78D-4DE7-AEA3-841A1F41B4BA}" srcId="{AAECC857-9CE1-4C5F-8753-8474A3069A1F}" destId="{883F4481-A845-4CFB-93B6-42B9DC400B9B}" srcOrd="3" destOrd="0" parTransId="{08AC9B5B-AEFB-4223-8527-4C76A82F7BF9}" sibTransId="{8A07A2E0-D844-4BDA-9279-CAA78F92BA9F}"/>
    <dgm:cxn modelId="{AB3DB45E-822F-4BAF-ABC9-887D26B7678F}" srcId="{AAECC857-9CE1-4C5F-8753-8474A3069A1F}" destId="{DA29C0C2-EBDF-4EA1-831D-BC82AE3C9F3E}" srcOrd="2" destOrd="0" parTransId="{B7EEBE2F-B4F4-4494-AF37-8C69B144BF72}" sibTransId="{97FFD4E9-6DC3-4446-9D46-79012A5F2A60}"/>
    <dgm:cxn modelId="{578F5E5F-57CB-1744-9904-65FBCAE4E9FC}" type="presOf" srcId="{4B5ADD45-31E7-470A-B8B4-4959A5DA9185}" destId="{50CE2C09-6E51-724E-8D3B-C02FCD64B617}" srcOrd="0" destOrd="0" presId="urn:microsoft.com/office/officeart/2005/8/layout/default"/>
    <dgm:cxn modelId="{A804BA5F-BC66-4AE6-B75D-6E95AFCFB0C0}" srcId="{AAECC857-9CE1-4C5F-8753-8474A3069A1F}" destId="{4AA51984-501E-44DE-9AB9-1109EB6DF03F}" srcOrd="4" destOrd="0" parTransId="{A5C859A2-071F-47EB-BF08-12AD9BE3AC64}" sibTransId="{5C1C6F04-E453-431F-8ECB-4D238EBA1F67}"/>
    <dgm:cxn modelId="{37526691-5053-3F40-A6CB-B1B4839DC51C}" type="presOf" srcId="{AAECC857-9CE1-4C5F-8753-8474A3069A1F}" destId="{1AC6CAE7-BF24-AE4E-A9B1-AF007D6190FC}" srcOrd="0" destOrd="0" presId="urn:microsoft.com/office/officeart/2005/8/layout/default"/>
    <dgm:cxn modelId="{8A2E40B7-1046-9348-AF00-779FAB208CF0}" type="presOf" srcId="{883F4481-A845-4CFB-93B6-42B9DC400B9B}" destId="{3CFCAC40-A431-D341-BFBD-FE89FE6ABB42}" srcOrd="0" destOrd="0" presId="urn:microsoft.com/office/officeart/2005/8/layout/default"/>
    <dgm:cxn modelId="{AB0484BA-F360-49AE-BC47-B24C743BCBEB}" srcId="{AAECC857-9CE1-4C5F-8753-8474A3069A1F}" destId="{E629EF22-C26C-4AFE-AB61-93866E649CD0}" srcOrd="5" destOrd="0" parTransId="{95DB961E-0D83-4826-80E1-8F45CDF4851D}" sibTransId="{995C7652-A688-41CD-AC50-58454408523C}"/>
    <dgm:cxn modelId="{5630F7EC-2B13-DB48-8432-8D2FAE272CCB}" type="presOf" srcId="{DA29C0C2-EBDF-4EA1-831D-BC82AE3C9F3E}" destId="{1F9D67F0-F92D-AB49-84CA-477C86165522}" srcOrd="0" destOrd="0" presId="urn:microsoft.com/office/officeart/2005/8/layout/default"/>
    <dgm:cxn modelId="{AA42F196-41FE-F543-892B-6DC47F6D53C7}" type="presParOf" srcId="{1AC6CAE7-BF24-AE4E-A9B1-AF007D6190FC}" destId="{1D1C70F8-5424-6841-8C74-A419F8A306F5}" srcOrd="0" destOrd="0" presId="urn:microsoft.com/office/officeart/2005/8/layout/default"/>
    <dgm:cxn modelId="{A5AD40B3-CCA6-F744-9023-C71B1702246B}" type="presParOf" srcId="{1AC6CAE7-BF24-AE4E-A9B1-AF007D6190FC}" destId="{1D56BFC6-0532-0946-AC6C-3C7F01457C09}" srcOrd="1" destOrd="0" presId="urn:microsoft.com/office/officeart/2005/8/layout/default"/>
    <dgm:cxn modelId="{BA09D613-C6BB-0844-B97A-DE3FD58088BD}" type="presParOf" srcId="{1AC6CAE7-BF24-AE4E-A9B1-AF007D6190FC}" destId="{50CE2C09-6E51-724E-8D3B-C02FCD64B617}" srcOrd="2" destOrd="0" presId="urn:microsoft.com/office/officeart/2005/8/layout/default"/>
    <dgm:cxn modelId="{141FDE7C-2D4B-6C4E-B997-006160107A10}" type="presParOf" srcId="{1AC6CAE7-BF24-AE4E-A9B1-AF007D6190FC}" destId="{6926A332-A0F7-0F4C-BE83-DCFFE6AF0BA8}" srcOrd="3" destOrd="0" presId="urn:microsoft.com/office/officeart/2005/8/layout/default"/>
    <dgm:cxn modelId="{1851B5BA-9D0B-3846-A133-91740B56F271}" type="presParOf" srcId="{1AC6CAE7-BF24-AE4E-A9B1-AF007D6190FC}" destId="{1F9D67F0-F92D-AB49-84CA-477C86165522}" srcOrd="4" destOrd="0" presId="urn:microsoft.com/office/officeart/2005/8/layout/default"/>
    <dgm:cxn modelId="{F4B788F9-D9B0-F741-9156-E66ED555301C}" type="presParOf" srcId="{1AC6CAE7-BF24-AE4E-A9B1-AF007D6190FC}" destId="{FB1F7771-883F-8946-A36C-C9DB29A4008D}" srcOrd="5" destOrd="0" presId="urn:microsoft.com/office/officeart/2005/8/layout/default"/>
    <dgm:cxn modelId="{0D89226C-61FC-684F-B6F9-3EF72887C228}" type="presParOf" srcId="{1AC6CAE7-BF24-AE4E-A9B1-AF007D6190FC}" destId="{3CFCAC40-A431-D341-BFBD-FE89FE6ABB42}" srcOrd="6" destOrd="0" presId="urn:microsoft.com/office/officeart/2005/8/layout/default"/>
    <dgm:cxn modelId="{F9BE9784-8FA8-9B4E-86B8-5649AE00F948}" type="presParOf" srcId="{1AC6CAE7-BF24-AE4E-A9B1-AF007D6190FC}" destId="{2FFB3C44-2FCE-A440-9F09-C93FF61033AD}" srcOrd="7" destOrd="0" presId="urn:microsoft.com/office/officeart/2005/8/layout/default"/>
    <dgm:cxn modelId="{09BE89C3-EAB4-5040-8D47-5ECC72C07C5B}" type="presParOf" srcId="{1AC6CAE7-BF24-AE4E-A9B1-AF007D6190FC}" destId="{7FD62500-CE43-4E4A-8EA2-3B32C7FA85CA}" srcOrd="8" destOrd="0" presId="urn:microsoft.com/office/officeart/2005/8/layout/default"/>
    <dgm:cxn modelId="{0CC38388-6183-FF44-8584-8DB256B38F94}" type="presParOf" srcId="{1AC6CAE7-BF24-AE4E-A9B1-AF007D6190FC}" destId="{34616FFF-46F6-8740-A1B6-AF74C6547953}" srcOrd="9" destOrd="0" presId="urn:microsoft.com/office/officeart/2005/8/layout/default"/>
    <dgm:cxn modelId="{90B57646-1BFB-7545-835D-5685B5D2DA37}" type="presParOf" srcId="{1AC6CAE7-BF24-AE4E-A9B1-AF007D6190FC}" destId="{099D2F3D-BA4A-F840-AE2A-2489D2C28765}" srcOrd="10" destOrd="0" presId="urn:microsoft.com/office/officeart/2005/8/layout/default"/>
    <dgm:cxn modelId="{E7FBAF6E-22B0-3342-95C8-05564380B20E}" type="presParOf" srcId="{1AC6CAE7-BF24-AE4E-A9B1-AF007D6190FC}" destId="{9669879D-763E-784F-9019-9DD038E6272C}" srcOrd="11" destOrd="0" presId="urn:microsoft.com/office/officeart/2005/8/layout/default"/>
    <dgm:cxn modelId="{DB77E9A6-F184-4F4C-B6B7-ABA67B941C11}" type="presParOf" srcId="{1AC6CAE7-BF24-AE4E-A9B1-AF007D6190FC}" destId="{CA63DF51-21C2-4F41-9E5A-A5D417FB2A07}"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75BDC7E-3C03-C841-BBDE-02BB85809086}" type="doc">
      <dgm:prSet loTypeId="urn:microsoft.com/office/officeart/2005/8/layout/radial2" loCatId="" qsTypeId="urn:microsoft.com/office/officeart/2005/8/quickstyle/simple1" qsCatId="simple" csTypeId="urn:microsoft.com/office/officeart/2005/8/colors/accent1_2" csCatId="accent1" phldr="1"/>
      <dgm:spPr/>
      <dgm:t>
        <a:bodyPr/>
        <a:lstStyle/>
        <a:p>
          <a:endParaRPr lang="en-GB"/>
        </a:p>
      </dgm:t>
    </dgm:pt>
    <dgm:pt modelId="{DB4C8EF5-F3EB-154D-ADAD-F4522EEA5D07}">
      <dgm:prSet phldrT="[Text]" custT="1"/>
      <dgm:spPr/>
      <dgm:t>
        <a:bodyPr/>
        <a:lstStyle/>
        <a:p>
          <a:r>
            <a:rPr lang="en-GB" sz="2000" b="1" dirty="0"/>
            <a:t>Collaboration</a:t>
          </a:r>
        </a:p>
      </dgm:t>
    </dgm:pt>
    <dgm:pt modelId="{374DABE4-BECE-8C48-95B7-98B07016CBA9}" type="parTrans" cxnId="{59CA7904-9348-F341-9196-C1F12B73B1B2}">
      <dgm:prSet/>
      <dgm:spPr/>
      <dgm:t>
        <a:bodyPr/>
        <a:lstStyle/>
        <a:p>
          <a:endParaRPr lang="en-GB"/>
        </a:p>
      </dgm:t>
    </dgm:pt>
    <dgm:pt modelId="{6C5910FA-D983-214C-9F8F-C46A4434B42D}" type="sibTrans" cxnId="{59CA7904-9348-F341-9196-C1F12B73B1B2}">
      <dgm:prSet/>
      <dgm:spPr/>
      <dgm:t>
        <a:bodyPr/>
        <a:lstStyle/>
        <a:p>
          <a:endParaRPr lang="en-GB"/>
        </a:p>
      </dgm:t>
    </dgm:pt>
    <dgm:pt modelId="{7D5CF453-BC1D-0446-9F14-0DDC356D912A}">
      <dgm:prSet phldrT="[Text]" custT="1"/>
      <dgm:spPr/>
      <dgm:t>
        <a:bodyPr/>
        <a:lstStyle/>
        <a:p>
          <a:r>
            <a:rPr lang="en-GB" sz="2000" b="1" dirty="0"/>
            <a:t>Visibility</a:t>
          </a:r>
        </a:p>
      </dgm:t>
    </dgm:pt>
    <dgm:pt modelId="{04D76715-3D2F-264E-8CBB-551E08A92300}" type="parTrans" cxnId="{1334C255-D081-A742-A99C-951D3451080C}">
      <dgm:prSet/>
      <dgm:spPr/>
      <dgm:t>
        <a:bodyPr/>
        <a:lstStyle/>
        <a:p>
          <a:endParaRPr lang="en-GB"/>
        </a:p>
      </dgm:t>
    </dgm:pt>
    <dgm:pt modelId="{0C7F434B-F226-E048-BC8A-D4EA5A86D196}" type="sibTrans" cxnId="{1334C255-D081-A742-A99C-951D3451080C}">
      <dgm:prSet/>
      <dgm:spPr/>
      <dgm:t>
        <a:bodyPr/>
        <a:lstStyle/>
        <a:p>
          <a:endParaRPr lang="en-GB"/>
        </a:p>
      </dgm:t>
    </dgm:pt>
    <dgm:pt modelId="{1CA48F1B-C536-874C-A085-A54E1A1EB4B6}">
      <dgm:prSet phldrT="[Text]" custT="1"/>
      <dgm:spPr/>
      <dgm:t>
        <a:bodyPr/>
        <a:lstStyle/>
        <a:p>
          <a:r>
            <a:rPr lang="en-GB" sz="2000" b="1" dirty="0"/>
            <a:t>Credibility</a:t>
          </a:r>
        </a:p>
      </dgm:t>
    </dgm:pt>
    <dgm:pt modelId="{9556B2AE-8BBC-A34B-BA81-9BF513CEBC9B}" type="parTrans" cxnId="{CAD72C45-7473-0244-8127-3FF2406C2B56}">
      <dgm:prSet/>
      <dgm:spPr/>
      <dgm:t>
        <a:bodyPr/>
        <a:lstStyle/>
        <a:p>
          <a:endParaRPr lang="en-GB"/>
        </a:p>
      </dgm:t>
    </dgm:pt>
    <dgm:pt modelId="{14C32A8D-3083-DB49-8B53-D8C711327673}" type="sibTrans" cxnId="{CAD72C45-7473-0244-8127-3FF2406C2B56}">
      <dgm:prSet/>
      <dgm:spPr/>
      <dgm:t>
        <a:bodyPr/>
        <a:lstStyle/>
        <a:p>
          <a:endParaRPr lang="en-GB"/>
        </a:p>
      </dgm:t>
    </dgm:pt>
    <dgm:pt modelId="{25A8DB76-EBF4-0947-82BB-8E87420F80F4}">
      <dgm:prSet phldrT="[Text]" custT="1"/>
      <dgm:spPr/>
      <dgm:t>
        <a:bodyPr/>
        <a:lstStyle/>
        <a:p>
          <a:r>
            <a:rPr lang="en-GB" sz="2000" b="1" dirty="0"/>
            <a:t>Incentives</a:t>
          </a:r>
        </a:p>
      </dgm:t>
    </dgm:pt>
    <dgm:pt modelId="{FE25DDFA-38F0-B14F-83AC-625315D00651}" type="parTrans" cxnId="{AF7C604B-FBB0-9041-A22A-BBA309701D52}">
      <dgm:prSet/>
      <dgm:spPr/>
      <dgm:t>
        <a:bodyPr/>
        <a:lstStyle/>
        <a:p>
          <a:endParaRPr lang="en-GB"/>
        </a:p>
      </dgm:t>
    </dgm:pt>
    <dgm:pt modelId="{7E19FA2B-8CF8-624F-8898-AE9BE1BD6A60}" type="sibTrans" cxnId="{AF7C604B-FBB0-9041-A22A-BBA309701D52}">
      <dgm:prSet/>
      <dgm:spPr/>
      <dgm:t>
        <a:bodyPr/>
        <a:lstStyle/>
        <a:p>
          <a:endParaRPr lang="en-GB"/>
        </a:p>
      </dgm:t>
    </dgm:pt>
    <dgm:pt modelId="{A0273243-A38D-854B-9980-54BDE3B510DB}" type="pres">
      <dgm:prSet presAssocID="{275BDC7E-3C03-C841-BBDE-02BB85809086}" presName="composite" presStyleCnt="0">
        <dgm:presLayoutVars>
          <dgm:chMax val="5"/>
          <dgm:dir/>
          <dgm:animLvl val="ctr"/>
          <dgm:resizeHandles val="exact"/>
        </dgm:presLayoutVars>
      </dgm:prSet>
      <dgm:spPr/>
    </dgm:pt>
    <dgm:pt modelId="{3A4A96A9-CDD2-9345-9CF4-DB960A9F6D47}" type="pres">
      <dgm:prSet presAssocID="{275BDC7E-3C03-C841-BBDE-02BB85809086}" presName="cycle" presStyleCnt="0"/>
      <dgm:spPr/>
    </dgm:pt>
    <dgm:pt modelId="{0C2FF03B-D7B0-6E43-B465-2C3F32569165}" type="pres">
      <dgm:prSet presAssocID="{275BDC7E-3C03-C841-BBDE-02BB85809086}" presName="centerShape" presStyleCnt="0"/>
      <dgm:spPr/>
    </dgm:pt>
    <dgm:pt modelId="{1F2A60B4-705C-3B47-ADC7-7A99A7196DE8}" type="pres">
      <dgm:prSet presAssocID="{275BDC7E-3C03-C841-BBDE-02BB85809086}" presName="connSite" presStyleLbl="node1" presStyleIdx="0" presStyleCnt="5"/>
      <dgm:spPr/>
    </dgm:pt>
    <dgm:pt modelId="{985BF64E-00FB-B04B-B372-0E3927ECC1FE}" type="pres">
      <dgm:prSet presAssocID="{275BDC7E-3C03-C841-BBDE-02BB85809086}" presName="visible" presStyleLbl="node1" presStyleIdx="0" presStyleCnt="5" custScaleX="110230" custLinFactNeighborX="-66592"/>
      <dgm:spPr/>
    </dgm:pt>
    <dgm:pt modelId="{97D63D9F-37E7-314B-9214-9FC054C35F4C}" type="pres">
      <dgm:prSet presAssocID="{374DABE4-BECE-8C48-95B7-98B07016CBA9}" presName="Name25" presStyleLbl="parChTrans1D1" presStyleIdx="0" presStyleCnt="4"/>
      <dgm:spPr/>
    </dgm:pt>
    <dgm:pt modelId="{F707230B-8AAB-F149-873F-E893045D0A71}" type="pres">
      <dgm:prSet presAssocID="{DB4C8EF5-F3EB-154D-ADAD-F4522EEA5D07}" presName="node" presStyleCnt="0"/>
      <dgm:spPr/>
    </dgm:pt>
    <dgm:pt modelId="{FAFA3377-EE8B-0C48-91E9-EF537005253C}" type="pres">
      <dgm:prSet presAssocID="{DB4C8EF5-F3EB-154D-ADAD-F4522EEA5D07}" presName="parentNode" presStyleLbl="node1" presStyleIdx="1" presStyleCnt="5" custScaleX="354065" custLinFactX="30989" custLinFactNeighborX="100000" custLinFactNeighborY="-8739">
        <dgm:presLayoutVars>
          <dgm:chMax val="1"/>
          <dgm:bulletEnabled val="1"/>
        </dgm:presLayoutVars>
      </dgm:prSet>
      <dgm:spPr/>
    </dgm:pt>
    <dgm:pt modelId="{ADC34F9F-3025-674A-ADD3-DB29B88EB6DF}" type="pres">
      <dgm:prSet presAssocID="{DB4C8EF5-F3EB-154D-ADAD-F4522EEA5D07}" presName="childNode" presStyleLbl="revTx" presStyleIdx="0" presStyleCnt="0">
        <dgm:presLayoutVars>
          <dgm:bulletEnabled val="1"/>
        </dgm:presLayoutVars>
      </dgm:prSet>
      <dgm:spPr/>
    </dgm:pt>
    <dgm:pt modelId="{98C9214F-1393-2249-995F-36D27000BA0A}" type="pres">
      <dgm:prSet presAssocID="{04D76715-3D2F-264E-8CBB-551E08A92300}" presName="Name25" presStyleLbl="parChTrans1D1" presStyleIdx="1" presStyleCnt="4"/>
      <dgm:spPr/>
    </dgm:pt>
    <dgm:pt modelId="{862AAF00-3BAF-7A47-B231-BBAEEAFF9BAB}" type="pres">
      <dgm:prSet presAssocID="{7D5CF453-BC1D-0446-9F14-0DDC356D912A}" presName="node" presStyleCnt="0"/>
      <dgm:spPr/>
    </dgm:pt>
    <dgm:pt modelId="{C5711FDC-06CC-084A-B466-7273466E76B6}" type="pres">
      <dgm:prSet presAssocID="{7D5CF453-BC1D-0446-9F14-0DDC356D912A}" presName="parentNode" presStyleLbl="node1" presStyleIdx="2" presStyleCnt="5" custScaleX="306196">
        <dgm:presLayoutVars>
          <dgm:chMax val="1"/>
          <dgm:bulletEnabled val="1"/>
        </dgm:presLayoutVars>
      </dgm:prSet>
      <dgm:spPr/>
    </dgm:pt>
    <dgm:pt modelId="{BEB500A8-1B3D-E942-B62B-A96DD977032C}" type="pres">
      <dgm:prSet presAssocID="{7D5CF453-BC1D-0446-9F14-0DDC356D912A}" presName="childNode" presStyleLbl="revTx" presStyleIdx="0" presStyleCnt="0">
        <dgm:presLayoutVars>
          <dgm:bulletEnabled val="1"/>
        </dgm:presLayoutVars>
      </dgm:prSet>
      <dgm:spPr/>
    </dgm:pt>
    <dgm:pt modelId="{2ACAD0A2-4D64-A246-90A6-C8CA5142F36A}" type="pres">
      <dgm:prSet presAssocID="{9556B2AE-8BBC-A34B-BA81-9BF513CEBC9B}" presName="Name25" presStyleLbl="parChTrans1D1" presStyleIdx="2" presStyleCnt="4"/>
      <dgm:spPr/>
    </dgm:pt>
    <dgm:pt modelId="{1B7E2CB7-4C40-A945-9301-C0FFFF062596}" type="pres">
      <dgm:prSet presAssocID="{1CA48F1B-C536-874C-A085-A54E1A1EB4B6}" presName="node" presStyleCnt="0"/>
      <dgm:spPr/>
    </dgm:pt>
    <dgm:pt modelId="{982A6DD1-6586-4240-87B1-2FE489D04D8B}" type="pres">
      <dgm:prSet presAssocID="{1CA48F1B-C536-874C-A085-A54E1A1EB4B6}" presName="parentNode" presStyleLbl="node1" presStyleIdx="3" presStyleCnt="5" custScaleX="325851" custLinFactNeighborX="12373" custLinFactNeighborY="2883">
        <dgm:presLayoutVars>
          <dgm:chMax val="1"/>
          <dgm:bulletEnabled val="1"/>
        </dgm:presLayoutVars>
      </dgm:prSet>
      <dgm:spPr/>
    </dgm:pt>
    <dgm:pt modelId="{FAE6156C-8CFF-0346-BE3E-79BAC99309A2}" type="pres">
      <dgm:prSet presAssocID="{1CA48F1B-C536-874C-A085-A54E1A1EB4B6}" presName="childNode" presStyleLbl="revTx" presStyleIdx="0" presStyleCnt="0">
        <dgm:presLayoutVars>
          <dgm:bulletEnabled val="1"/>
        </dgm:presLayoutVars>
      </dgm:prSet>
      <dgm:spPr/>
    </dgm:pt>
    <dgm:pt modelId="{58AD375A-A484-7F4B-8D58-55A759E0B93F}" type="pres">
      <dgm:prSet presAssocID="{FE25DDFA-38F0-B14F-83AC-625315D00651}" presName="Name25" presStyleLbl="parChTrans1D1" presStyleIdx="3" presStyleCnt="4"/>
      <dgm:spPr/>
    </dgm:pt>
    <dgm:pt modelId="{1CC3E045-8F8D-AA46-8C47-4C36A897D54B}" type="pres">
      <dgm:prSet presAssocID="{25A8DB76-EBF4-0947-82BB-8E87420F80F4}" presName="node" presStyleCnt="0"/>
      <dgm:spPr/>
    </dgm:pt>
    <dgm:pt modelId="{BF307597-AB32-FB48-BE3A-692A99D70699}" type="pres">
      <dgm:prSet presAssocID="{25A8DB76-EBF4-0947-82BB-8E87420F80F4}" presName="parentNode" presStyleLbl="node1" presStyleIdx="4" presStyleCnt="5" custScaleX="352634">
        <dgm:presLayoutVars>
          <dgm:chMax val="1"/>
          <dgm:bulletEnabled val="1"/>
        </dgm:presLayoutVars>
      </dgm:prSet>
      <dgm:spPr/>
    </dgm:pt>
    <dgm:pt modelId="{1BF49807-864D-7840-8B90-3ADB6994EE61}" type="pres">
      <dgm:prSet presAssocID="{25A8DB76-EBF4-0947-82BB-8E87420F80F4}" presName="childNode" presStyleLbl="revTx" presStyleIdx="0" presStyleCnt="0">
        <dgm:presLayoutVars>
          <dgm:bulletEnabled val="1"/>
        </dgm:presLayoutVars>
      </dgm:prSet>
      <dgm:spPr/>
    </dgm:pt>
  </dgm:ptLst>
  <dgm:cxnLst>
    <dgm:cxn modelId="{59CA7904-9348-F341-9196-C1F12B73B1B2}" srcId="{275BDC7E-3C03-C841-BBDE-02BB85809086}" destId="{DB4C8EF5-F3EB-154D-ADAD-F4522EEA5D07}" srcOrd="0" destOrd="0" parTransId="{374DABE4-BECE-8C48-95B7-98B07016CBA9}" sibTransId="{6C5910FA-D983-214C-9F8F-C46A4434B42D}"/>
    <dgm:cxn modelId="{3A24901E-49D8-2340-8850-28C2E853FC36}" type="presOf" srcId="{275BDC7E-3C03-C841-BBDE-02BB85809086}" destId="{A0273243-A38D-854B-9980-54BDE3B510DB}" srcOrd="0" destOrd="0" presId="urn:microsoft.com/office/officeart/2005/8/layout/radial2"/>
    <dgm:cxn modelId="{5C2A903C-1E52-4740-908D-0D15556CA702}" type="presOf" srcId="{04D76715-3D2F-264E-8CBB-551E08A92300}" destId="{98C9214F-1393-2249-995F-36D27000BA0A}" srcOrd="0" destOrd="0" presId="urn:microsoft.com/office/officeart/2005/8/layout/radial2"/>
    <dgm:cxn modelId="{CAD72C45-7473-0244-8127-3FF2406C2B56}" srcId="{275BDC7E-3C03-C841-BBDE-02BB85809086}" destId="{1CA48F1B-C536-874C-A085-A54E1A1EB4B6}" srcOrd="2" destOrd="0" parTransId="{9556B2AE-8BBC-A34B-BA81-9BF513CEBC9B}" sibTransId="{14C32A8D-3083-DB49-8B53-D8C711327673}"/>
    <dgm:cxn modelId="{AF7C604B-FBB0-9041-A22A-BBA309701D52}" srcId="{275BDC7E-3C03-C841-BBDE-02BB85809086}" destId="{25A8DB76-EBF4-0947-82BB-8E87420F80F4}" srcOrd="3" destOrd="0" parTransId="{FE25DDFA-38F0-B14F-83AC-625315D00651}" sibTransId="{7E19FA2B-8CF8-624F-8898-AE9BE1BD6A60}"/>
    <dgm:cxn modelId="{1334C255-D081-A742-A99C-951D3451080C}" srcId="{275BDC7E-3C03-C841-BBDE-02BB85809086}" destId="{7D5CF453-BC1D-0446-9F14-0DDC356D912A}" srcOrd="1" destOrd="0" parTransId="{04D76715-3D2F-264E-8CBB-551E08A92300}" sibTransId="{0C7F434B-F226-E048-BC8A-D4EA5A86D196}"/>
    <dgm:cxn modelId="{41B5195E-68A4-A54C-A53F-AB95450EA009}" type="presOf" srcId="{374DABE4-BECE-8C48-95B7-98B07016CBA9}" destId="{97D63D9F-37E7-314B-9214-9FC054C35F4C}" srcOrd="0" destOrd="0" presId="urn:microsoft.com/office/officeart/2005/8/layout/radial2"/>
    <dgm:cxn modelId="{2C1D6685-B681-C54D-A9B0-2D9FBB670A76}" type="presOf" srcId="{7D5CF453-BC1D-0446-9F14-0DDC356D912A}" destId="{C5711FDC-06CC-084A-B466-7273466E76B6}" srcOrd="0" destOrd="0" presId="urn:microsoft.com/office/officeart/2005/8/layout/radial2"/>
    <dgm:cxn modelId="{8BB0B086-CF96-EC49-B290-EA8F4DF65479}" type="presOf" srcId="{9556B2AE-8BBC-A34B-BA81-9BF513CEBC9B}" destId="{2ACAD0A2-4D64-A246-90A6-C8CA5142F36A}" srcOrd="0" destOrd="0" presId="urn:microsoft.com/office/officeart/2005/8/layout/radial2"/>
    <dgm:cxn modelId="{52984594-6010-5E43-A592-31DE95ECEA3A}" type="presOf" srcId="{1CA48F1B-C536-874C-A085-A54E1A1EB4B6}" destId="{982A6DD1-6586-4240-87B1-2FE489D04D8B}" srcOrd="0" destOrd="0" presId="urn:microsoft.com/office/officeart/2005/8/layout/radial2"/>
    <dgm:cxn modelId="{AD5405D1-9EA5-F14C-98CB-6306006E07DE}" type="presOf" srcId="{FE25DDFA-38F0-B14F-83AC-625315D00651}" destId="{58AD375A-A484-7F4B-8D58-55A759E0B93F}" srcOrd="0" destOrd="0" presId="urn:microsoft.com/office/officeart/2005/8/layout/radial2"/>
    <dgm:cxn modelId="{D9EE9DD3-5B9A-5C45-8F1E-E56C46B6F0C9}" type="presOf" srcId="{DB4C8EF5-F3EB-154D-ADAD-F4522EEA5D07}" destId="{FAFA3377-EE8B-0C48-91E9-EF537005253C}" srcOrd="0" destOrd="0" presId="urn:microsoft.com/office/officeart/2005/8/layout/radial2"/>
    <dgm:cxn modelId="{04E6CADF-4A6B-DF43-8851-7723F0EB9A78}" type="presOf" srcId="{25A8DB76-EBF4-0947-82BB-8E87420F80F4}" destId="{BF307597-AB32-FB48-BE3A-692A99D70699}" srcOrd="0" destOrd="0" presId="urn:microsoft.com/office/officeart/2005/8/layout/radial2"/>
    <dgm:cxn modelId="{6AFFD18A-3789-624E-ADDE-5260A7DB3B97}" type="presParOf" srcId="{A0273243-A38D-854B-9980-54BDE3B510DB}" destId="{3A4A96A9-CDD2-9345-9CF4-DB960A9F6D47}" srcOrd="0" destOrd="0" presId="urn:microsoft.com/office/officeart/2005/8/layout/radial2"/>
    <dgm:cxn modelId="{7E80DF20-C0DF-BB46-920E-456ECEC67B41}" type="presParOf" srcId="{3A4A96A9-CDD2-9345-9CF4-DB960A9F6D47}" destId="{0C2FF03B-D7B0-6E43-B465-2C3F32569165}" srcOrd="0" destOrd="0" presId="urn:microsoft.com/office/officeart/2005/8/layout/radial2"/>
    <dgm:cxn modelId="{3BDF3C37-1BCE-024D-BB68-03BFFF1CF632}" type="presParOf" srcId="{0C2FF03B-D7B0-6E43-B465-2C3F32569165}" destId="{1F2A60B4-705C-3B47-ADC7-7A99A7196DE8}" srcOrd="0" destOrd="0" presId="urn:microsoft.com/office/officeart/2005/8/layout/radial2"/>
    <dgm:cxn modelId="{FDC47CBF-11EC-AB4B-B937-59B674202F0C}" type="presParOf" srcId="{0C2FF03B-D7B0-6E43-B465-2C3F32569165}" destId="{985BF64E-00FB-B04B-B372-0E3927ECC1FE}" srcOrd="1" destOrd="0" presId="urn:microsoft.com/office/officeart/2005/8/layout/radial2"/>
    <dgm:cxn modelId="{6D020E20-9873-934A-BB57-E3BAB8261278}" type="presParOf" srcId="{3A4A96A9-CDD2-9345-9CF4-DB960A9F6D47}" destId="{97D63D9F-37E7-314B-9214-9FC054C35F4C}" srcOrd="1" destOrd="0" presId="urn:microsoft.com/office/officeart/2005/8/layout/radial2"/>
    <dgm:cxn modelId="{3E521980-0A47-7B4A-9E40-3113FE2E4831}" type="presParOf" srcId="{3A4A96A9-CDD2-9345-9CF4-DB960A9F6D47}" destId="{F707230B-8AAB-F149-873F-E893045D0A71}" srcOrd="2" destOrd="0" presId="urn:microsoft.com/office/officeart/2005/8/layout/radial2"/>
    <dgm:cxn modelId="{8062126E-8F9C-9142-A9F9-8A00FC12D3EA}" type="presParOf" srcId="{F707230B-8AAB-F149-873F-E893045D0A71}" destId="{FAFA3377-EE8B-0C48-91E9-EF537005253C}" srcOrd="0" destOrd="0" presId="urn:microsoft.com/office/officeart/2005/8/layout/radial2"/>
    <dgm:cxn modelId="{F3AE54E4-4872-0D42-95ED-ED7B046985AC}" type="presParOf" srcId="{F707230B-8AAB-F149-873F-E893045D0A71}" destId="{ADC34F9F-3025-674A-ADD3-DB29B88EB6DF}" srcOrd="1" destOrd="0" presId="urn:microsoft.com/office/officeart/2005/8/layout/radial2"/>
    <dgm:cxn modelId="{19005FDC-3E73-A442-98AF-970597A15AFF}" type="presParOf" srcId="{3A4A96A9-CDD2-9345-9CF4-DB960A9F6D47}" destId="{98C9214F-1393-2249-995F-36D27000BA0A}" srcOrd="3" destOrd="0" presId="urn:microsoft.com/office/officeart/2005/8/layout/radial2"/>
    <dgm:cxn modelId="{353868B1-BC8E-4E46-A0F0-072BC0879F6E}" type="presParOf" srcId="{3A4A96A9-CDD2-9345-9CF4-DB960A9F6D47}" destId="{862AAF00-3BAF-7A47-B231-BBAEEAFF9BAB}" srcOrd="4" destOrd="0" presId="urn:microsoft.com/office/officeart/2005/8/layout/radial2"/>
    <dgm:cxn modelId="{D781C0AF-319A-0340-825B-67271FD8E5D1}" type="presParOf" srcId="{862AAF00-3BAF-7A47-B231-BBAEEAFF9BAB}" destId="{C5711FDC-06CC-084A-B466-7273466E76B6}" srcOrd="0" destOrd="0" presId="urn:microsoft.com/office/officeart/2005/8/layout/radial2"/>
    <dgm:cxn modelId="{8D252C0E-62B2-A54C-A6D6-D0A3E1F8B774}" type="presParOf" srcId="{862AAF00-3BAF-7A47-B231-BBAEEAFF9BAB}" destId="{BEB500A8-1B3D-E942-B62B-A96DD977032C}" srcOrd="1" destOrd="0" presId="urn:microsoft.com/office/officeart/2005/8/layout/radial2"/>
    <dgm:cxn modelId="{F6E5068D-44E2-9F47-953D-16E91A706E47}" type="presParOf" srcId="{3A4A96A9-CDD2-9345-9CF4-DB960A9F6D47}" destId="{2ACAD0A2-4D64-A246-90A6-C8CA5142F36A}" srcOrd="5" destOrd="0" presId="urn:microsoft.com/office/officeart/2005/8/layout/radial2"/>
    <dgm:cxn modelId="{753968B9-A763-3C4A-82CD-A029344E5486}" type="presParOf" srcId="{3A4A96A9-CDD2-9345-9CF4-DB960A9F6D47}" destId="{1B7E2CB7-4C40-A945-9301-C0FFFF062596}" srcOrd="6" destOrd="0" presId="urn:microsoft.com/office/officeart/2005/8/layout/radial2"/>
    <dgm:cxn modelId="{2323FB26-A027-7547-8247-D5C4E8F3CAC7}" type="presParOf" srcId="{1B7E2CB7-4C40-A945-9301-C0FFFF062596}" destId="{982A6DD1-6586-4240-87B1-2FE489D04D8B}" srcOrd="0" destOrd="0" presId="urn:microsoft.com/office/officeart/2005/8/layout/radial2"/>
    <dgm:cxn modelId="{08C16CB7-F1D5-C745-9442-27734D92C358}" type="presParOf" srcId="{1B7E2CB7-4C40-A945-9301-C0FFFF062596}" destId="{FAE6156C-8CFF-0346-BE3E-79BAC99309A2}" srcOrd="1" destOrd="0" presId="urn:microsoft.com/office/officeart/2005/8/layout/radial2"/>
    <dgm:cxn modelId="{BF9A96A9-D187-184E-921A-C0DAA3736619}" type="presParOf" srcId="{3A4A96A9-CDD2-9345-9CF4-DB960A9F6D47}" destId="{58AD375A-A484-7F4B-8D58-55A759E0B93F}" srcOrd="7" destOrd="0" presId="urn:microsoft.com/office/officeart/2005/8/layout/radial2"/>
    <dgm:cxn modelId="{1D301819-6723-AD46-BED8-90DA76537FD9}" type="presParOf" srcId="{3A4A96A9-CDD2-9345-9CF4-DB960A9F6D47}" destId="{1CC3E045-8F8D-AA46-8C47-4C36A897D54B}" srcOrd="8" destOrd="0" presId="urn:microsoft.com/office/officeart/2005/8/layout/radial2"/>
    <dgm:cxn modelId="{93E64E2F-125E-3E4B-9923-B124D632FD06}" type="presParOf" srcId="{1CC3E045-8F8D-AA46-8C47-4C36A897D54B}" destId="{BF307597-AB32-FB48-BE3A-692A99D70699}" srcOrd="0" destOrd="0" presId="urn:microsoft.com/office/officeart/2005/8/layout/radial2"/>
    <dgm:cxn modelId="{D2C5A8C1-85F7-A34A-A9A4-20FDD22ECFE1}" type="presParOf" srcId="{1CC3E045-8F8D-AA46-8C47-4C36A897D54B}" destId="{1BF49807-864D-7840-8B90-3ADB6994EE61}" srcOrd="1" destOrd="0" presId="urn:microsoft.com/office/officeart/2005/8/layout/radial2"/>
  </dgm:cxnLst>
  <dgm:bg>
    <a:solidFill>
      <a:schemeClr val="accent6">
        <a:lumMod val="60000"/>
        <a:lumOff val="4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EB1F80F-168D-CE4B-8775-4B00EE3B3541}" type="doc">
      <dgm:prSet loTypeId="urn:microsoft.com/office/officeart/2009/3/layout/StepUpProcess" loCatId="" qsTypeId="urn:microsoft.com/office/officeart/2005/8/quickstyle/simple1" qsCatId="simple" csTypeId="urn:microsoft.com/office/officeart/2005/8/colors/accent1_2" csCatId="accent1" phldr="1"/>
      <dgm:spPr/>
      <dgm:t>
        <a:bodyPr/>
        <a:lstStyle/>
        <a:p>
          <a:endParaRPr lang="en-GB"/>
        </a:p>
      </dgm:t>
    </dgm:pt>
    <dgm:pt modelId="{A9DE64C4-F599-1941-9D75-06139AA52352}">
      <dgm:prSet phldrT="[Text]" custT="1"/>
      <dgm:spPr/>
      <dgm:t>
        <a:bodyPr/>
        <a:lstStyle/>
        <a:p>
          <a:pPr algn="ctr"/>
          <a:r>
            <a:rPr lang="en-GB" sz="2800" dirty="0"/>
            <a:t>Problems Assessment</a:t>
          </a:r>
        </a:p>
        <a:p>
          <a:pPr algn="ctr"/>
          <a:r>
            <a:rPr lang="en-GB" sz="2800" dirty="0"/>
            <a:t>   </a:t>
          </a:r>
        </a:p>
      </dgm:t>
    </dgm:pt>
    <dgm:pt modelId="{7E16B2E5-8FB2-CA42-AFC6-C74FB93780FC}" type="parTrans" cxnId="{2938D979-590A-3944-8928-A475A96C1CA6}">
      <dgm:prSet/>
      <dgm:spPr/>
      <dgm:t>
        <a:bodyPr/>
        <a:lstStyle/>
        <a:p>
          <a:endParaRPr lang="en-GB"/>
        </a:p>
      </dgm:t>
    </dgm:pt>
    <dgm:pt modelId="{FCF757AD-60D1-124A-9DB7-26864EC8739B}" type="sibTrans" cxnId="{2938D979-590A-3944-8928-A475A96C1CA6}">
      <dgm:prSet/>
      <dgm:spPr/>
      <dgm:t>
        <a:bodyPr/>
        <a:lstStyle/>
        <a:p>
          <a:endParaRPr lang="en-GB"/>
        </a:p>
      </dgm:t>
    </dgm:pt>
    <dgm:pt modelId="{FE4F6590-1952-4A4C-9E07-16E9AC53711B}">
      <dgm:prSet phldrT="[Text]"/>
      <dgm:spPr/>
      <dgm:t>
        <a:bodyPr/>
        <a:lstStyle/>
        <a:p>
          <a:pPr algn="ctr"/>
          <a:r>
            <a:rPr lang="en-GB" dirty="0"/>
            <a:t>Resilience &amp; Adjustments </a:t>
          </a:r>
        </a:p>
      </dgm:t>
    </dgm:pt>
    <dgm:pt modelId="{800ED499-AF2E-4E4D-A13A-72AB48E7E488}" type="parTrans" cxnId="{36468987-B9A3-6648-B7ED-23CB221D05B9}">
      <dgm:prSet/>
      <dgm:spPr/>
      <dgm:t>
        <a:bodyPr/>
        <a:lstStyle/>
        <a:p>
          <a:endParaRPr lang="en-GB"/>
        </a:p>
      </dgm:t>
    </dgm:pt>
    <dgm:pt modelId="{FCCCD396-F15C-4240-AD1E-6D447197A62B}" type="sibTrans" cxnId="{36468987-B9A3-6648-B7ED-23CB221D05B9}">
      <dgm:prSet/>
      <dgm:spPr/>
      <dgm:t>
        <a:bodyPr/>
        <a:lstStyle/>
        <a:p>
          <a:endParaRPr lang="en-GB"/>
        </a:p>
      </dgm:t>
    </dgm:pt>
    <dgm:pt modelId="{8F716D75-DE57-DD4E-8CA8-1F8C81DEF582}">
      <dgm:prSet phldrT="[Text]"/>
      <dgm:spPr/>
      <dgm:t>
        <a:bodyPr/>
        <a:lstStyle/>
        <a:p>
          <a:r>
            <a:rPr lang="en-GB" dirty="0"/>
            <a:t>Recovery &amp; Growth</a:t>
          </a:r>
        </a:p>
      </dgm:t>
    </dgm:pt>
    <dgm:pt modelId="{6EB99BC0-821E-0543-BE47-E6CC0117DEED}" type="parTrans" cxnId="{226C8762-2B07-E449-89FB-2B5575383256}">
      <dgm:prSet/>
      <dgm:spPr/>
      <dgm:t>
        <a:bodyPr/>
        <a:lstStyle/>
        <a:p>
          <a:endParaRPr lang="en-GB"/>
        </a:p>
      </dgm:t>
    </dgm:pt>
    <dgm:pt modelId="{E0D1CBDC-D282-A246-8046-F8437A42FE52}" type="sibTrans" cxnId="{226C8762-2B07-E449-89FB-2B5575383256}">
      <dgm:prSet/>
      <dgm:spPr/>
      <dgm:t>
        <a:bodyPr/>
        <a:lstStyle/>
        <a:p>
          <a:endParaRPr lang="en-GB"/>
        </a:p>
      </dgm:t>
    </dgm:pt>
    <dgm:pt modelId="{AF45958A-EA74-834A-93F5-13CDF474A646}" type="pres">
      <dgm:prSet presAssocID="{CEB1F80F-168D-CE4B-8775-4B00EE3B3541}" presName="rootnode" presStyleCnt="0">
        <dgm:presLayoutVars>
          <dgm:chMax/>
          <dgm:chPref/>
          <dgm:dir/>
          <dgm:animLvl val="lvl"/>
        </dgm:presLayoutVars>
      </dgm:prSet>
      <dgm:spPr/>
    </dgm:pt>
    <dgm:pt modelId="{16AFC25C-5A09-D84C-9B47-3DB837E123A9}" type="pres">
      <dgm:prSet presAssocID="{A9DE64C4-F599-1941-9D75-06139AA52352}" presName="composite" presStyleCnt="0"/>
      <dgm:spPr/>
    </dgm:pt>
    <dgm:pt modelId="{8D7181A7-669C-6342-AC8D-1A6A5787D811}" type="pres">
      <dgm:prSet presAssocID="{A9DE64C4-F599-1941-9D75-06139AA52352}" presName="LShape" presStyleLbl="alignNode1" presStyleIdx="0" presStyleCnt="5"/>
      <dgm:spPr/>
    </dgm:pt>
    <dgm:pt modelId="{5A5CD9B9-36A6-E046-B66E-4A278B04A4DE}" type="pres">
      <dgm:prSet presAssocID="{A9DE64C4-F599-1941-9D75-06139AA52352}" presName="ParentText" presStyleLbl="revTx" presStyleIdx="0" presStyleCnt="3" custScaleX="112162" custScaleY="110547">
        <dgm:presLayoutVars>
          <dgm:chMax val="0"/>
          <dgm:chPref val="0"/>
          <dgm:bulletEnabled val="1"/>
        </dgm:presLayoutVars>
      </dgm:prSet>
      <dgm:spPr/>
    </dgm:pt>
    <dgm:pt modelId="{00D32F82-30AC-2942-B794-E9C8A7D77B13}" type="pres">
      <dgm:prSet presAssocID="{A9DE64C4-F599-1941-9D75-06139AA52352}" presName="Triangle" presStyleLbl="alignNode1" presStyleIdx="1" presStyleCnt="5"/>
      <dgm:spPr/>
    </dgm:pt>
    <dgm:pt modelId="{439BDEEB-38F9-6545-863F-076024DE6FB0}" type="pres">
      <dgm:prSet presAssocID="{FCF757AD-60D1-124A-9DB7-26864EC8739B}" presName="sibTrans" presStyleCnt="0"/>
      <dgm:spPr/>
    </dgm:pt>
    <dgm:pt modelId="{1D3D971B-B42C-EF43-97DD-A29989DC8CA9}" type="pres">
      <dgm:prSet presAssocID="{FCF757AD-60D1-124A-9DB7-26864EC8739B}" presName="space" presStyleCnt="0"/>
      <dgm:spPr/>
    </dgm:pt>
    <dgm:pt modelId="{9B4AF9BF-4501-D14B-A097-7EC25169AA07}" type="pres">
      <dgm:prSet presAssocID="{FE4F6590-1952-4A4C-9E07-16E9AC53711B}" presName="composite" presStyleCnt="0"/>
      <dgm:spPr/>
    </dgm:pt>
    <dgm:pt modelId="{81A3F032-F640-7749-8D05-8C67D3033A41}" type="pres">
      <dgm:prSet presAssocID="{FE4F6590-1952-4A4C-9E07-16E9AC53711B}" presName="LShape" presStyleLbl="alignNode1" presStyleIdx="2" presStyleCnt="5"/>
      <dgm:spPr/>
    </dgm:pt>
    <dgm:pt modelId="{1EFFBA47-8D5D-9B48-B32A-9F4A90DB20F3}" type="pres">
      <dgm:prSet presAssocID="{FE4F6590-1952-4A4C-9E07-16E9AC53711B}" presName="ParentText" presStyleLbl="revTx" presStyleIdx="1" presStyleCnt="3" custScaleY="105230">
        <dgm:presLayoutVars>
          <dgm:chMax val="0"/>
          <dgm:chPref val="0"/>
          <dgm:bulletEnabled val="1"/>
        </dgm:presLayoutVars>
      </dgm:prSet>
      <dgm:spPr/>
    </dgm:pt>
    <dgm:pt modelId="{C64654D1-9B70-F64A-8ABE-9BB9471FE56A}" type="pres">
      <dgm:prSet presAssocID="{FE4F6590-1952-4A4C-9E07-16E9AC53711B}" presName="Triangle" presStyleLbl="alignNode1" presStyleIdx="3" presStyleCnt="5"/>
      <dgm:spPr/>
    </dgm:pt>
    <dgm:pt modelId="{FBB7BE4B-4F58-074B-B17D-7915D640AD8E}" type="pres">
      <dgm:prSet presAssocID="{FCCCD396-F15C-4240-AD1E-6D447197A62B}" presName="sibTrans" presStyleCnt="0"/>
      <dgm:spPr/>
    </dgm:pt>
    <dgm:pt modelId="{7F0F9C05-ACAF-0D4A-8F5F-7C13BCC3045C}" type="pres">
      <dgm:prSet presAssocID="{FCCCD396-F15C-4240-AD1E-6D447197A62B}" presName="space" presStyleCnt="0"/>
      <dgm:spPr/>
    </dgm:pt>
    <dgm:pt modelId="{A4996837-6EA2-5E44-985E-7D23C6C81338}" type="pres">
      <dgm:prSet presAssocID="{8F716D75-DE57-DD4E-8CA8-1F8C81DEF582}" presName="composite" presStyleCnt="0"/>
      <dgm:spPr/>
    </dgm:pt>
    <dgm:pt modelId="{47F54493-BD54-394C-B3E1-5736D7F0091C}" type="pres">
      <dgm:prSet presAssocID="{8F716D75-DE57-DD4E-8CA8-1F8C81DEF582}" presName="LShape" presStyleLbl="alignNode1" presStyleIdx="4" presStyleCnt="5"/>
      <dgm:spPr/>
    </dgm:pt>
    <dgm:pt modelId="{58C78665-B17C-A441-B6C3-98ECB1113C4C}" type="pres">
      <dgm:prSet presAssocID="{8F716D75-DE57-DD4E-8CA8-1F8C81DEF582}" presName="ParentText" presStyleLbl="revTx" presStyleIdx="2" presStyleCnt="3">
        <dgm:presLayoutVars>
          <dgm:chMax val="0"/>
          <dgm:chPref val="0"/>
          <dgm:bulletEnabled val="1"/>
        </dgm:presLayoutVars>
      </dgm:prSet>
      <dgm:spPr/>
    </dgm:pt>
  </dgm:ptLst>
  <dgm:cxnLst>
    <dgm:cxn modelId="{F2436B31-15EE-6244-94D3-A4C75788E75A}" type="presOf" srcId="{FE4F6590-1952-4A4C-9E07-16E9AC53711B}" destId="{1EFFBA47-8D5D-9B48-B32A-9F4A90DB20F3}" srcOrd="0" destOrd="0" presId="urn:microsoft.com/office/officeart/2009/3/layout/StepUpProcess"/>
    <dgm:cxn modelId="{D24D9958-42C9-E34B-8838-FB1A377092AD}" type="presOf" srcId="{A9DE64C4-F599-1941-9D75-06139AA52352}" destId="{5A5CD9B9-36A6-E046-B66E-4A278B04A4DE}" srcOrd="0" destOrd="0" presId="urn:microsoft.com/office/officeart/2009/3/layout/StepUpProcess"/>
    <dgm:cxn modelId="{226C8762-2B07-E449-89FB-2B5575383256}" srcId="{CEB1F80F-168D-CE4B-8775-4B00EE3B3541}" destId="{8F716D75-DE57-DD4E-8CA8-1F8C81DEF582}" srcOrd="2" destOrd="0" parTransId="{6EB99BC0-821E-0543-BE47-E6CC0117DEED}" sibTransId="{E0D1CBDC-D282-A246-8046-F8437A42FE52}"/>
    <dgm:cxn modelId="{2938D979-590A-3944-8928-A475A96C1CA6}" srcId="{CEB1F80F-168D-CE4B-8775-4B00EE3B3541}" destId="{A9DE64C4-F599-1941-9D75-06139AA52352}" srcOrd="0" destOrd="0" parTransId="{7E16B2E5-8FB2-CA42-AFC6-C74FB93780FC}" sibTransId="{FCF757AD-60D1-124A-9DB7-26864EC8739B}"/>
    <dgm:cxn modelId="{28B84A7F-AB11-3840-9A3C-695137D461B1}" type="presOf" srcId="{CEB1F80F-168D-CE4B-8775-4B00EE3B3541}" destId="{AF45958A-EA74-834A-93F5-13CDF474A646}" srcOrd="0" destOrd="0" presId="urn:microsoft.com/office/officeart/2009/3/layout/StepUpProcess"/>
    <dgm:cxn modelId="{36468987-B9A3-6648-B7ED-23CB221D05B9}" srcId="{CEB1F80F-168D-CE4B-8775-4B00EE3B3541}" destId="{FE4F6590-1952-4A4C-9E07-16E9AC53711B}" srcOrd="1" destOrd="0" parTransId="{800ED499-AF2E-4E4D-A13A-72AB48E7E488}" sibTransId="{FCCCD396-F15C-4240-AD1E-6D447197A62B}"/>
    <dgm:cxn modelId="{622072D4-9EA8-294F-90E2-18F2E8E9A056}" type="presOf" srcId="{8F716D75-DE57-DD4E-8CA8-1F8C81DEF582}" destId="{58C78665-B17C-A441-B6C3-98ECB1113C4C}" srcOrd="0" destOrd="0" presId="urn:microsoft.com/office/officeart/2009/3/layout/StepUpProcess"/>
    <dgm:cxn modelId="{4EC6855C-1A64-6A46-A1F1-E9D84373DD79}" type="presParOf" srcId="{AF45958A-EA74-834A-93F5-13CDF474A646}" destId="{16AFC25C-5A09-D84C-9B47-3DB837E123A9}" srcOrd="0" destOrd="0" presId="urn:microsoft.com/office/officeart/2009/3/layout/StepUpProcess"/>
    <dgm:cxn modelId="{370615B9-6A77-7A4F-A1E0-7AB0AC418E40}" type="presParOf" srcId="{16AFC25C-5A09-D84C-9B47-3DB837E123A9}" destId="{8D7181A7-669C-6342-AC8D-1A6A5787D811}" srcOrd="0" destOrd="0" presId="urn:microsoft.com/office/officeart/2009/3/layout/StepUpProcess"/>
    <dgm:cxn modelId="{AB088E66-CB20-414E-8354-8BEDFDE066B5}" type="presParOf" srcId="{16AFC25C-5A09-D84C-9B47-3DB837E123A9}" destId="{5A5CD9B9-36A6-E046-B66E-4A278B04A4DE}" srcOrd="1" destOrd="0" presId="urn:microsoft.com/office/officeart/2009/3/layout/StepUpProcess"/>
    <dgm:cxn modelId="{2FCE3167-E56F-C548-8982-3D0D8E6CEF25}" type="presParOf" srcId="{16AFC25C-5A09-D84C-9B47-3DB837E123A9}" destId="{00D32F82-30AC-2942-B794-E9C8A7D77B13}" srcOrd="2" destOrd="0" presId="urn:microsoft.com/office/officeart/2009/3/layout/StepUpProcess"/>
    <dgm:cxn modelId="{1A7D58EF-538F-5E4A-994C-24C97C1ECBD8}" type="presParOf" srcId="{AF45958A-EA74-834A-93F5-13CDF474A646}" destId="{439BDEEB-38F9-6545-863F-076024DE6FB0}" srcOrd="1" destOrd="0" presId="urn:microsoft.com/office/officeart/2009/3/layout/StepUpProcess"/>
    <dgm:cxn modelId="{808C53F1-7E03-F244-8453-D9DC78283F90}" type="presParOf" srcId="{439BDEEB-38F9-6545-863F-076024DE6FB0}" destId="{1D3D971B-B42C-EF43-97DD-A29989DC8CA9}" srcOrd="0" destOrd="0" presId="urn:microsoft.com/office/officeart/2009/3/layout/StepUpProcess"/>
    <dgm:cxn modelId="{3239231C-64DC-644F-9741-3B8560E83465}" type="presParOf" srcId="{AF45958A-EA74-834A-93F5-13CDF474A646}" destId="{9B4AF9BF-4501-D14B-A097-7EC25169AA07}" srcOrd="2" destOrd="0" presId="urn:microsoft.com/office/officeart/2009/3/layout/StepUpProcess"/>
    <dgm:cxn modelId="{EB425D46-D485-6F42-A1C3-49EC55B9B771}" type="presParOf" srcId="{9B4AF9BF-4501-D14B-A097-7EC25169AA07}" destId="{81A3F032-F640-7749-8D05-8C67D3033A41}" srcOrd="0" destOrd="0" presId="urn:microsoft.com/office/officeart/2009/3/layout/StepUpProcess"/>
    <dgm:cxn modelId="{D016B245-4F1F-F749-845B-3578EA7C922D}" type="presParOf" srcId="{9B4AF9BF-4501-D14B-A097-7EC25169AA07}" destId="{1EFFBA47-8D5D-9B48-B32A-9F4A90DB20F3}" srcOrd="1" destOrd="0" presId="urn:microsoft.com/office/officeart/2009/3/layout/StepUpProcess"/>
    <dgm:cxn modelId="{DB582746-C5A9-3B44-A178-88A66B51314B}" type="presParOf" srcId="{9B4AF9BF-4501-D14B-A097-7EC25169AA07}" destId="{C64654D1-9B70-F64A-8ABE-9BB9471FE56A}" srcOrd="2" destOrd="0" presId="urn:microsoft.com/office/officeart/2009/3/layout/StepUpProcess"/>
    <dgm:cxn modelId="{035C12EE-D49A-274C-9C1A-FE02A93DE5FF}" type="presParOf" srcId="{AF45958A-EA74-834A-93F5-13CDF474A646}" destId="{FBB7BE4B-4F58-074B-B17D-7915D640AD8E}" srcOrd="3" destOrd="0" presId="urn:microsoft.com/office/officeart/2009/3/layout/StepUpProcess"/>
    <dgm:cxn modelId="{6FD8ECDA-68B9-6B4D-8CD9-5AAC1E921332}" type="presParOf" srcId="{FBB7BE4B-4F58-074B-B17D-7915D640AD8E}" destId="{7F0F9C05-ACAF-0D4A-8F5F-7C13BCC3045C}" srcOrd="0" destOrd="0" presId="urn:microsoft.com/office/officeart/2009/3/layout/StepUpProcess"/>
    <dgm:cxn modelId="{3DDC687F-5785-3845-B76F-766393D44D1E}" type="presParOf" srcId="{AF45958A-EA74-834A-93F5-13CDF474A646}" destId="{A4996837-6EA2-5E44-985E-7D23C6C81338}" srcOrd="4" destOrd="0" presId="urn:microsoft.com/office/officeart/2009/3/layout/StepUpProcess"/>
    <dgm:cxn modelId="{7E999A94-21C7-224F-9876-CBE845E5E250}" type="presParOf" srcId="{A4996837-6EA2-5E44-985E-7D23C6C81338}" destId="{47F54493-BD54-394C-B3E1-5736D7F0091C}" srcOrd="0" destOrd="0" presId="urn:microsoft.com/office/officeart/2009/3/layout/StepUpProcess"/>
    <dgm:cxn modelId="{7F915FA4-2129-884C-9EC4-8A1C8B30989E}" type="presParOf" srcId="{A4996837-6EA2-5E44-985E-7D23C6C81338}" destId="{58C78665-B17C-A441-B6C3-98ECB1113C4C}"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0D115B1-91B3-48E3-B078-34C020431005}"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AE890825-1F00-40CA-821E-FCD874595307}">
      <dgm:prSet/>
      <dgm:spPr/>
      <dgm:t>
        <a:bodyPr/>
        <a:lstStyle/>
        <a:p>
          <a:r>
            <a:rPr lang="en-GB"/>
            <a:t>(2) develop and employ strong methodologies and theoretical frameworks to tackle current epidemic challenges; and </a:t>
          </a:r>
          <a:endParaRPr lang="en-US"/>
        </a:p>
      </dgm:t>
    </dgm:pt>
    <dgm:pt modelId="{6C3B0F81-8C67-43FD-A47F-FE96D48C1B72}" type="parTrans" cxnId="{99C0E91B-2BF7-4E43-BE86-943109728128}">
      <dgm:prSet/>
      <dgm:spPr/>
      <dgm:t>
        <a:bodyPr/>
        <a:lstStyle/>
        <a:p>
          <a:endParaRPr lang="en-US"/>
        </a:p>
      </dgm:t>
    </dgm:pt>
    <dgm:pt modelId="{FE419068-1999-426C-827D-A02492E9A8F4}" type="sibTrans" cxnId="{99C0E91B-2BF7-4E43-BE86-943109728128}">
      <dgm:prSet/>
      <dgm:spPr/>
      <dgm:t>
        <a:bodyPr/>
        <a:lstStyle/>
        <a:p>
          <a:endParaRPr lang="en-US"/>
        </a:p>
      </dgm:t>
    </dgm:pt>
    <dgm:pt modelId="{48A20B1C-D945-4062-BB45-9B4DBA50F3B0}">
      <dgm:prSet/>
      <dgm:spPr/>
      <dgm:t>
        <a:bodyPr/>
        <a:lstStyle/>
        <a:p>
          <a:r>
            <a:rPr lang="en-GB"/>
            <a:t>(3) understand consequences of epidemic-control decisions. Priority thematic areas were also identified. </a:t>
          </a:r>
          <a:endParaRPr lang="en-US"/>
        </a:p>
      </dgm:t>
    </dgm:pt>
    <dgm:pt modelId="{54F4765C-4AD8-4FF5-91C5-E03B65595CFD}" type="parTrans" cxnId="{39216B0F-22EE-4B46-82DB-23F7912AB978}">
      <dgm:prSet/>
      <dgm:spPr/>
      <dgm:t>
        <a:bodyPr/>
        <a:lstStyle/>
        <a:p>
          <a:endParaRPr lang="en-US"/>
        </a:p>
      </dgm:t>
    </dgm:pt>
    <dgm:pt modelId="{4F9B1511-5A30-4EDD-A825-719237B099F5}" type="sibTrans" cxnId="{39216B0F-22EE-4B46-82DB-23F7912AB978}">
      <dgm:prSet/>
      <dgm:spPr/>
      <dgm:t>
        <a:bodyPr/>
        <a:lstStyle/>
        <a:p>
          <a:endParaRPr lang="en-US"/>
        </a:p>
      </dgm:t>
    </dgm:pt>
    <dgm:pt modelId="{3FA2D84E-7E79-D340-BF8F-A7F7221D294F}">
      <dgm:prSet/>
      <dgm:spPr/>
      <dgm:t>
        <a:bodyPr/>
        <a:lstStyle/>
        <a:p>
          <a:r>
            <a:rPr lang="en-GB" dirty="0"/>
            <a:t>(1) generate high quality social science evidence for achieving the goals of national strategic public health response plans; </a:t>
          </a:r>
          <a:endParaRPr lang="en-US" dirty="0"/>
        </a:p>
      </dgm:t>
    </dgm:pt>
    <dgm:pt modelId="{3B45FA0A-5072-A540-B3B7-59A391E39D2B}" type="parTrans" cxnId="{6088ADDD-FE51-E94E-87C0-D4CAA99C4B0B}">
      <dgm:prSet/>
      <dgm:spPr/>
      <dgm:t>
        <a:bodyPr/>
        <a:lstStyle/>
        <a:p>
          <a:endParaRPr lang="en-GB"/>
        </a:p>
      </dgm:t>
    </dgm:pt>
    <dgm:pt modelId="{093E6CB9-04B9-7E43-9511-355BD40C4534}" type="sibTrans" cxnId="{6088ADDD-FE51-E94E-87C0-D4CAA99C4B0B}">
      <dgm:prSet/>
      <dgm:spPr/>
      <dgm:t>
        <a:bodyPr/>
        <a:lstStyle/>
        <a:p>
          <a:endParaRPr lang="en-GB"/>
        </a:p>
      </dgm:t>
    </dgm:pt>
    <dgm:pt modelId="{A1AA3A86-ECF9-0944-8484-E62A39277A13}" type="pres">
      <dgm:prSet presAssocID="{E0D115B1-91B3-48E3-B078-34C020431005}" presName="linear" presStyleCnt="0">
        <dgm:presLayoutVars>
          <dgm:animLvl val="lvl"/>
          <dgm:resizeHandles val="exact"/>
        </dgm:presLayoutVars>
      </dgm:prSet>
      <dgm:spPr/>
    </dgm:pt>
    <dgm:pt modelId="{E1318D19-C544-074C-8A6E-F5AF18814DD7}" type="pres">
      <dgm:prSet presAssocID="{3FA2D84E-7E79-D340-BF8F-A7F7221D294F}" presName="parentText" presStyleLbl="node1" presStyleIdx="0" presStyleCnt="3">
        <dgm:presLayoutVars>
          <dgm:chMax val="0"/>
          <dgm:bulletEnabled val="1"/>
        </dgm:presLayoutVars>
      </dgm:prSet>
      <dgm:spPr/>
    </dgm:pt>
    <dgm:pt modelId="{9F3C851D-6D4A-0F4F-A506-E64E65F900D4}" type="pres">
      <dgm:prSet presAssocID="{093E6CB9-04B9-7E43-9511-355BD40C4534}" presName="spacer" presStyleCnt="0"/>
      <dgm:spPr/>
    </dgm:pt>
    <dgm:pt modelId="{15AC8A67-7A7C-F547-9D57-89CB2DFD4572}" type="pres">
      <dgm:prSet presAssocID="{AE890825-1F00-40CA-821E-FCD874595307}" presName="parentText" presStyleLbl="node1" presStyleIdx="1" presStyleCnt="3">
        <dgm:presLayoutVars>
          <dgm:chMax val="0"/>
          <dgm:bulletEnabled val="1"/>
        </dgm:presLayoutVars>
      </dgm:prSet>
      <dgm:spPr/>
    </dgm:pt>
    <dgm:pt modelId="{5FC9AD37-5B75-6A4D-A424-D4CD655E988A}" type="pres">
      <dgm:prSet presAssocID="{FE419068-1999-426C-827D-A02492E9A8F4}" presName="spacer" presStyleCnt="0"/>
      <dgm:spPr/>
    </dgm:pt>
    <dgm:pt modelId="{B49BC5E2-B77A-EF47-B787-89CB27655530}" type="pres">
      <dgm:prSet presAssocID="{48A20B1C-D945-4062-BB45-9B4DBA50F3B0}" presName="parentText" presStyleLbl="node1" presStyleIdx="2" presStyleCnt="3">
        <dgm:presLayoutVars>
          <dgm:chMax val="0"/>
          <dgm:bulletEnabled val="1"/>
        </dgm:presLayoutVars>
      </dgm:prSet>
      <dgm:spPr/>
    </dgm:pt>
  </dgm:ptLst>
  <dgm:cxnLst>
    <dgm:cxn modelId="{4B83EE05-1F97-F545-AEA2-6BB7199648F9}" type="presOf" srcId="{E0D115B1-91B3-48E3-B078-34C020431005}" destId="{A1AA3A86-ECF9-0944-8484-E62A39277A13}" srcOrd="0" destOrd="0" presId="urn:microsoft.com/office/officeart/2005/8/layout/vList2"/>
    <dgm:cxn modelId="{39216B0F-22EE-4B46-82DB-23F7912AB978}" srcId="{E0D115B1-91B3-48E3-B078-34C020431005}" destId="{48A20B1C-D945-4062-BB45-9B4DBA50F3B0}" srcOrd="2" destOrd="0" parTransId="{54F4765C-4AD8-4FF5-91C5-E03B65595CFD}" sibTransId="{4F9B1511-5A30-4EDD-A825-719237B099F5}"/>
    <dgm:cxn modelId="{99C0E91B-2BF7-4E43-BE86-943109728128}" srcId="{E0D115B1-91B3-48E3-B078-34C020431005}" destId="{AE890825-1F00-40CA-821E-FCD874595307}" srcOrd="1" destOrd="0" parTransId="{6C3B0F81-8C67-43FD-A47F-FE96D48C1B72}" sibTransId="{FE419068-1999-426C-827D-A02492E9A8F4}"/>
    <dgm:cxn modelId="{B63C2F2B-BC3B-0444-B470-A7D0838A60C8}" type="presOf" srcId="{48A20B1C-D945-4062-BB45-9B4DBA50F3B0}" destId="{B49BC5E2-B77A-EF47-B787-89CB27655530}" srcOrd="0" destOrd="0" presId="urn:microsoft.com/office/officeart/2005/8/layout/vList2"/>
    <dgm:cxn modelId="{32B5E9BC-6EC1-C441-9518-3F95BC9D446A}" type="presOf" srcId="{AE890825-1F00-40CA-821E-FCD874595307}" destId="{15AC8A67-7A7C-F547-9D57-89CB2DFD4572}" srcOrd="0" destOrd="0" presId="urn:microsoft.com/office/officeart/2005/8/layout/vList2"/>
    <dgm:cxn modelId="{6088ADDD-FE51-E94E-87C0-D4CAA99C4B0B}" srcId="{E0D115B1-91B3-48E3-B078-34C020431005}" destId="{3FA2D84E-7E79-D340-BF8F-A7F7221D294F}" srcOrd="0" destOrd="0" parTransId="{3B45FA0A-5072-A540-B3B7-59A391E39D2B}" sibTransId="{093E6CB9-04B9-7E43-9511-355BD40C4534}"/>
    <dgm:cxn modelId="{CF91FCF3-8156-E248-AB03-1B6F80EA1E77}" type="presOf" srcId="{3FA2D84E-7E79-D340-BF8F-A7F7221D294F}" destId="{E1318D19-C544-074C-8A6E-F5AF18814DD7}" srcOrd="0" destOrd="0" presId="urn:microsoft.com/office/officeart/2005/8/layout/vList2"/>
    <dgm:cxn modelId="{450DD64D-309A-4B47-A0AC-13124A101606}" type="presParOf" srcId="{A1AA3A86-ECF9-0944-8484-E62A39277A13}" destId="{E1318D19-C544-074C-8A6E-F5AF18814DD7}" srcOrd="0" destOrd="0" presId="urn:microsoft.com/office/officeart/2005/8/layout/vList2"/>
    <dgm:cxn modelId="{64D0935B-7BA8-194C-B445-F2DB13FD337C}" type="presParOf" srcId="{A1AA3A86-ECF9-0944-8484-E62A39277A13}" destId="{9F3C851D-6D4A-0F4F-A506-E64E65F900D4}" srcOrd="1" destOrd="0" presId="urn:microsoft.com/office/officeart/2005/8/layout/vList2"/>
    <dgm:cxn modelId="{F1A5D54C-EE65-FB4C-80B2-AF94CEFDE489}" type="presParOf" srcId="{A1AA3A86-ECF9-0944-8484-E62A39277A13}" destId="{15AC8A67-7A7C-F547-9D57-89CB2DFD4572}" srcOrd="2" destOrd="0" presId="urn:microsoft.com/office/officeart/2005/8/layout/vList2"/>
    <dgm:cxn modelId="{5AAF3041-FA7D-FE43-93BB-E63C743B1902}" type="presParOf" srcId="{A1AA3A86-ECF9-0944-8484-E62A39277A13}" destId="{5FC9AD37-5B75-6A4D-A424-D4CD655E988A}" srcOrd="3" destOrd="0" presId="urn:microsoft.com/office/officeart/2005/8/layout/vList2"/>
    <dgm:cxn modelId="{60F2B538-3DD2-C543-9438-983B01561F0E}" type="presParOf" srcId="{A1AA3A86-ECF9-0944-8484-E62A39277A13}" destId="{B49BC5E2-B77A-EF47-B787-89CB2765553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52D2D5-7221-B54C-9029-2BC1F23EB9F1}">
      <dsp:nvSpPr>
        <dsp:cNvPr id="0" name=""/>
        <dsp:cNvSpPr/>
      </dsp:nvSpPr>
      <dsp:spPr>
        <a:xfrm>
          <a:off x="3223157" y="1216241"/>
          <a:ext cx="1535539" cy="10953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73660" rIns="73660" bIns="73660" numCol="1" spcCol="1270" anchor="ctr" anchorCtr="0">
          <a:noAutofit/>
        </a:bodyPr>
        <a:lstStyle/>
        <a:p>
          <a:pPr marL="0" lvl="0" indent="0" algn="ctr" defTabSz="1289050">
            <a:lnSpc>
              <a:spcPct val="90000"/>
            </a:lnSpc>
            <a:spcBef>
              <a:spcPct val="0"/>
            </a:spcBef>
            <a:spcAft>
              <a:spcPct val="35000"/>
            </a:spcAft>
            <a:buNone/>
          </a:pPr>
          <a:r>
            <a:rPr lang="en-GB" sz="2900" kern="1200" dirty="0"/>
            <a:t>COVID-19</a:t>
          </a:r>
        </a:p>
      </dsp:txBody>
      <dsp:txXfrm>
        <a:off x="3276626" y="1269710"/>
        <a:ext cx="1428601" cy="988376"/>
      </dsp:txXfrm>
    </dsp:sp>
    <dsp:sp modelId="{1EBA86A1-6B36-5347-9E13-DFF33731D9C7}">
      <dsp:nvSpPr>
        <dsp:cNvPr id="0" name=""/>
        <dsp:cNvSpPr/>
      </dsp:nvSpPr>
      <dsp:spPr>
        <a:xfrm rot="16124213">
          <a:off x="3766979" y="1008988"/>
          <a:ext cx="414606" cy="0"/>
        </a:xfrm>
        <a:custGeom>
          <a:avLst/>
          <a:gdLst/>
          <a:ahLst/>
          <a:cxnLst/>
          <a:rect l="0" t="0" r="0" b="0"/>
          <a:pathLst>
            <a:path>
              <a:moveTo>
                <a:pt x="0" y="0"/>
              </a:moveTo>
              <a:lnTo>
                <a:pt x="41460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7863AB-2CA2-784A-A1F8-05E39BEEF35D}">
      <dsp:nvSpPr>
        <dsp:cNvPr id="0" name=""/>
        <dsp:cNvSpPr/>
      </dsp:nvSpPr>
      <dsp:spPr>
        <a:xfrm>
          <a:off x="2775837" y="138298"/>
          <a:ext cx="2373121" cy="66343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marL="0" lvl="0" indent="0" algn="ctr" defTabSz="1377950">
            <a:lnSpc>
              <a:spcPct val="90000"/>
            </a:lnSpc>
            <a:spcBef>
              <a:spcPct val="0"/>
            </a:spcBef>
            <a:spcAft>
              <a:spcPct val="35000"/>
            </a:spcAft>
            <a:buNone/>
          </a:pPr>
          <a:r>
            <a:rPr lang="en-GB" sz="3100" b="1" kern="1200" dirty="0"/>
            <a:t>HEALTH</a:t>
          </a:r>
        </a:p>
      </dsp:txBody>
      <dsp:txXfrm>
        <a:off x="2808223" y="170684"/>
        <a:ext cx="2308349" cy="598665"/>
      </dsp:txXfrm>
    </dsp:sp>
    <dsp:sp modelId="{D4DB9171-D063-A243-B10B-29D17987E213}">
      <dsp:nvSpPr>
        <dsp:cNvPr id="0" name=""/>
        <dsp:cNvSpPr/>
      </dsp:nvSpPr>
      <dsp:spPr>
        <a:xfrm rot="1897148">
          <a:off x="4719701" y="2374310"/>
          <a:ext cx="525387" cy="0"/>
        </a:xfrm>
        <a:custGeom>
          <a:avLst/>
          <a:gdLst/>
          <a:ahLst/>
          <a:cxnLst/>
          <a:rect l="0" t="0" r="0" b="0"/>
          <a:pathLst>
            <a:path>
              <a:moveTo>
                <a:pt x="0" y="0"/>
              </a:moveTo>
              <a:lnTo>
                <a:pt x="525387"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1CE87E-EB0B-1342-A606-9E9D2DCB7679}">
      <dsp:nvSpPr>
        <dsp:cNvPr id="0" name=""/>
        <dsp:cNvSpPr/>
      </dsp:nvSpPr>
      <dsp:spPr>
        <a:xfrm rot="19925604">
          <a:off x="4929940" y="2512032"/>
          <a:ext cx="1629899" cy="66343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marL="0" lvl="0" indent="0" algn="ctr" defTabSz="1111250">
            <a:lnSpc>
              <a:spcPct val="90000"/>
            </a:lnSpc>
            <a:spcBef>
              <a:spcPct val="0"/>
            </a:spcBef>
            <a:spcAft>
              <a:spcPct val="35000"/>
            </a:spcAft>
            <a:buNone/>
          </a:pPr>
          <a:r>
            <a:rPr lang="en-GB" sz="2500" b="1" kern="1200" dirty="0"/>
            <a:t>ECONOMY</a:t>
          </a:r>
        </a:p>
      </dsp:txBody>
      <dsp:txXfrm>
        <a:off x="4962326" y="2544418"/>
        <a:ext cx="1565127" cy="598665"/>
      </dsp:txXfrm>
    </dsp:sp>
    <dsp:sp modelId="{36478AEA-ACEB-6C43-8A37-26D61374D0F1}">
      <dsp:nvSpPr>
        <dsp:cNvPr id="0" name=""/>
        <dsp:cNvSpPr/>
      </dsp:nvSpPr>
      <dsp:spPr>
        <a:xfrm rot="8550225">
          <a:off x="3058909" y="2385617"/>
          <a:ext cx="243338" cy="0"/>
        </a:xfrm>
        <a:custGeom>
          <a:avLst/>
          <a:gdLst/>
          <a:ahLst/>
          <a:cxnLst/>
          <a:rect l="0" t="0" r="0" b="0"/>
          <a:pathLst>
            <a:path>
              <a:moveTo>
                <a:pt x="0" y="0"/>
              </a:moveTo>
              <a:lnTo>
                <a:pt x="243338"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4EBF0F-8AA4-A047-B736-F5FA70063EC7}">
      <dsp:nvSpPr>
        <dsp:cNvPr id="0" name=""/>
        <dsp:cNvSpPr/>
      </dsp:nvSpPr>
      <dsp:spPr>
        <a:xfrm rot="1571378">
          <a:off x="1823008" y="2459678"/>
          <a:ext cx="1657352" cy="66343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marL="0" lvl="0" indent="0" algn="ctr" defTabSz="1022350">
            <a:lnSpc>
              <a:spcPct val="90000"/>
            </a:lnSpc>
            <a:spcBef>
              <a:spcPct val="0"/>
            </a:spcBef>
            <a:spcAft>
              <a:spcPct val="35000"/>
            </a:spcAft>
            <a:buNone/>
          </a:pPr>
          <a:r>
            <a:rPr lang="en-GB" sz="2300" b="1" kern="1200" dirty="0"/>
            <a:t>EDUCATION</a:t>
          </a:r>
        </a:p>
      </dsp:txBody>
      <dsp:txXfrm>
        <a:off x="1855394" y="2492064"/>
        <a:ext cx="1592580" cy="5986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0603E0-4088-F749-99D3-3611C09279B9}">
      <dsp:nvSpPr>
        <dsp:cNvPr id="0" name=""/>
        <dsp:cNvSpPr/>
      </dsp:nvSpPr>
      <dsp:spPr>
        <a:xfrm rot="10800000">
          <a:off x="1993115" y="1574"/>
          <a:ext cx="6695289" cy="99981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889" tIns="76200" rIns="142240" bIns="76200" numCol="1" spcCol="1270" anchor="ctr" anchorCtr="0">
          <a:noAutofit/>
        </a:bodyPr>
        <a:lstStyle/>
        <a:p>
          <a:pPr marL="0" lvl="0" indent="0" algn="l" defTabSz="889000">
            <a:lnSpc>
              <a:spcPct val="90000"/>
            </a:lnSpc>
            <a:spcBef>
              <a:spcPct val="0"/>
            </a:spcBef>
            <a:spcAft>
              <a:spcPct val="35000"/>
            </a:spcAft>
            <a:buNone/>
          </a:pPr>
          <a:r>
            <a:rPr lang="en-US" sz="2000" kern="1200" dirty="0"/>
            <a:t>Mental health issues, fear, apprehension, uncertainty, and death anxiety related to COVID 19</a:t>
          </a:r>
          <a:endParaRPr lang="en-GB" sz="2000" kern="1200" dirty="0"/>
        </a:p>
      </dsp:txBody>
      <dsp:txXfrm rot="10800000">
        <a:off x="2243068" y="1574"/>
        <a:ext cx="6445336" cy="999811"/>
      </dsp:txXfrm>
    </dsp:sp>
    <dsp:sp modelId="{90173D5D-6466-2C49-A82B-233979D94326}">
      <dsp:nvSpPr>
        <dsp:cNvPr id="0" name=""/>
        <dsp:cNvSpPr/>
      </dsp:nvSpPr>
      <dsp:spPr>
        <a:xfrm>
          <a:off x="1464885" y="1574"/>
          <a:ext cx="999811" cy="999811"/>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F082B5-D1D4-5947-AC47-557169E6A2F4}">
      <dsp:nvSpPr>
        <dsp:cNvPr id="0" name=""/>
        <dsp:cNvSpPr/>
      </dsp:nvSpPr>
      <dsp:spPr>
        <a:xfrm rot="10800000">
          <a:off x="1950629" y="1260051"/>
          <a:ext cx="6751938" cy="99981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889"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kern="1200" dirty="0"/>
            <a:t>tolerance of uncertainty and accepting the alternate channels of education (such as online classes) and job (work from home)</a:t>
          </a:r>
          <a:endParaRPr lang="en-GB" sz="2000" kern="1200" dirty="0"/>
        </a:p>
      </dsp:txBody>
      <dsp:txXfrm rot="10800000">
        <a:off x="2200582" y="1260051"/>
        <a:ext cx="6501985" cy="999811"/>
      </dsp:txXfrm>
    </dsp:sp>
    <dsp:sp modelId="{FD446F4B-58D3-2442-96FD-7D674AAD8E3F}">
      <dsp:nvSpPr>
        <dsp:cNvPr id="0" name=""/>
        <dsp:cNvSpPr/>
      </dsp:nvSpPr>
      <dsp:spPr>
        <a:xfrm>
          <a:off x="1450723" y="1260051"/>
          <a:ext cx="999811" cy="999811"/>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858E1F-FFD3-0B4B-999F-A5EA8F28C8E1}">
      <dsp:nvSpPr>
        <dsp:cNvPr id="0" name=""/>
        <dsp:cNvSpPr/>
      </dsp:nvSpPr>
      <dsp:spPr>
        <a:xfrm rot="10800000">
          <a:off x="1950629" y="2518528"/>
          <a:ext cx="6751938" cy="99981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889"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kern="1200" dirty="0"/>
            <a:t>tolerance of uncertainty and accepting the alternate channels of education (such as online classes) and job (work from home</a:t>
          </a:r>
          <a:endParaRPr lang="en-GB" sz="2000" kern="1200" dirty="0"/>
        </a:p>
      </dsp:txBody>
      <dsp:txXfrm rot="10800000">
        <a:off x="2200582" y="2518528"/>
        <a:ext cx="6501985" cy="999811"/>
      </dsp:txXfrm>
    </dsp:sp>
    <dsp:sp modelId="{F7A9824B-19C7-9248-B8BB-CA2E1AE2B930}">
      <dsp:nvSpPr>
        <dsp:cNvPr id="0" name=""/>
        <dsp:cNvSpPr/>
      </dsp:nvSpPr>
      <dsp:spPr>
        <a:xfrm>
          <a:off x="1450723" y="2518528"/>
          <a:ext cx="999811" cy="999811"/>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83A537-5FC9-AC4E-B834-031E9BCAEDD1}">
      <dsp:nvSpPr>
        <dsp:cNvPr id="0" name=""/>
        <dsp:cNvSpPr/>
      </dsp:nvSpPr>
      <dsp:spPr>
        <a:xfrm>
          <a:off x="1039946" y="0"/>
          <a:ext cx="1570811" cy="1571050"/>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8A6666-51B1-5F4D-AF59-2B5B14BDFECD}">
      <dsp:nvSpPr>
        <dsp:cNvPr id="0" name=""/>
        <dsp:cNvSpPr/>
      </dsp:nvSpPr>
      <dsp:spPr>
        <a:xfrm>
          <a:off x="1387147" y="567196"/>
          <a:ext cx="872869" cy="436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Mental Health</a:t>
          </a:r>
        </a:p>
      </dsp:txBody>
      <dsp:txXfrm>
        <a:off x="1387147" y="567196"/>
        <a:ext cx="872869" cy="436330"/>
      </dsp:txXfrm>
    </dsp:sp>
    <dsp:sp modelId="{E8F598CF-E115-9241-9432-7F2062FE63F1}">
      <dsp:nvSpPr>
        <dsp:cNvPr id="0" name=""/>
        <dsp:cNvSpPr/>
      </dsp:nvSpPr>
      <dsp:spPr>
        <a:xfrm>
          <a:off x="603659" y="902685"/>
          <a:ext cx="1570811" cy="1571050"/>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82814A-C37C-3745-A615-E295164352FD}">
      <dsp:nvSpPr>
        <dsp:cNvPr id="0" name=""/>
        <dsp:cNvSpPr/>
      </dsp:nvSpPr>
      <dsp:spPr>
        <a:xfrm>
          <a:off x="952630" y="1475103"/>
          <a:ext cx="872869" cy="436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Adjustment </a:t>
          </a:r>
        </a:p>
      </dsp:txBody>
      <dsp:txXfrm>
        <a:off x="952630" y="1475103"/>
        <a:ext cx="872869" cy="436330"/>
      </dsp:txXfrm>
    </dsp:sp>
    <dsp:sp modelId="{5921D776-1D0F-7543-83B8-73526C502974}">
      <dsp:nvSpPr>
        <dsp:cNvPr id="0" name=""/>
        <dsp:cNvSpPr/>
      </dsp:nvSpPr>
      <dsp:spPr>
        <a:xfrm>
          <a:off x="1151747" y="1913392"/>
          <a:ext cx="1349570" cy="1350111"/>
        </a:xfrm>
        <a:prstGeom prst="blockArc">
          <a:avLst>
            <a:gd name="adj1" fmla="val 13500000"/>
            <a:gd name="adj2" fmla="val 108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554233-245C-3142-970E-E40FFA09F415}">
      <dsp:nvSpPr>
        <dsp:cNvPr id="0" name=""/>
        <dsp:cNvSpPr/>
      </dsp:nvSpPr>
      <dsp:spPr>
        <a:xfrm>
          <a:off x="1389212" y="2265285"/>
          <a:ext cx="872869" cy="674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Inequalities </a:t>
          </a:r>
        </a:p>
      </dsp:txBody>
      <dsp:txXfrm>
        <a:off x="1389212" y="2265285"/>
        <a:ext cx="872869" cy="6743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CD0E89-996E-DA4D-9C71-6604798144BA}">
      <dsp:nvSpPr>
        <dsp:cNvPr id="0" name=""/>
        <dsp:cNvSpPr/>
      </dsp:nvSpPr>
      <dsp:spPr>
        <a:xfrm>
          <a:off x="911768" y="99896"/>
          <a:ext cx="1577890" cy="1578130"/>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82D2B9-DADA-194F-9454-812D7C270454}">
      <dsp:nvSpPr>
        <dsp:cNvPr id="0" name=""/>
        <dsp:cNvSpPr/>
      </dsp:nvSpPr>
      <dsp:spPr>
        <a:xfrm>
          <a:off x="1260534" y="669649"/>
          <a:ext cx="876803" cy="438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t>Social Distancing</a:t>
          </a:r>
        </a:p>
      </dsp:txBody>
      <dsp:txXfrm>
        <a:off x="1260534" y="669649"/>
        <a:ext cx="876803" cy="438296"/>
      </dsp:txXfrm>
    </dsp:sp>
    <dsp:sp modelId="{EFB9C1E7-9280-344F-85CC-FD24F70D7B24}">
      <dsp:nvSpPr>
        <dsp:cNvPr id="0" name=""/>
        <dsp:cNvSpPr/>
      </dsp:nvSpPr>
      <dsp:spPr>
        <a:xfrm>
          <a:off x="473515" y="1006649"/>
          <a:ext cx="1577890" cy="1578130"/>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6A12A2-E3A2-DA4E-B5F1-BB1E18FD3553}">
      <dsp:nvSpPr>
        <dsp:cNvPr id="0" name=""/>
        <dsp:cNvSpPr/>
      </dsp:nvSpPr>
      <dsp:spPr>
        <a:xfrm>
          <a:off x="824058" y="1581647"/>
          <a:ext cx="876803" cy="438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t>Space allocation </a:t>
          </a:r>
        </a:p>
      </dsp:txBody>
      <dsp:txXfrm>
        <a:off x="824058" y="1581647"/>
        <a:ext cx="876803" cy="438296"/>
      </dsp:txXfrm>
    </dsp:sp>
    <dsp:sp modelId="{0BA85669-976F-D543-89D6-8E4AFA6475AE}">
      <dsp:nvSpPr>
        <dsp:cNvPr id="0" name=""/>
        <dsp:cNvSpPr/>
      </dsp:nvSpPr>
      <dsp:spPr>
        <a:xfrm>
          <a:off x="1024072" y="2021911"/>
          <a:ext cx="1355652" cy="1356195"/>
        </a:xfrm>
        <a:prstGeom prst="blockArc">
          <a:avLst>
            <a:gd name="adj1" fmla="val 13500000"/>
            <a:gd name="adj2" fmla="val 108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BFCCD0-33EA-064F-BCB3-3DB8B274BD9F}">
      <dsp:nvSpPr>
        <dsp:cNvPr id="0" name=""/>
        <dsp:cNvSpPr/>
      </dsp:nvSpPr>
      <dsp:spPr>
        <a:xfrm>
          <a:off x="1262608" y="2494956"/>
          <a:ext cx="876803" cy="438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t>Digital Pressures</a:t>
          </a:r>
        </a:p>
      </dsp:txBody>
      <dsp:txXfrm>
        <a:off x="1262608" y="2494956"/>
        <a:ext cx="876803" cy="4382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2758C4-E8F4-F74C-B9A1-6601C367F725}">
      <dsp:nvSpPr>
        <dsp:cNvPr id="0" name=""/>
        <dsp:cNvSpPr/>
      </dsp:nvSpPr>
      <dsp:spPr>
        <a:xfrm>
          <a:off x="1002662" y="0"/>
          <a:ext cx="1674055" cy="1674310"/>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FF2EF1-3BDD-CF42-8CB6-33F1072E3690}">
      <dsp:nvSpPr>
        <dsp:cNvPr id="0" name=""/>
        <dsp:cNvSpPr/>
      </dsp:nvSpPr>
      <dsp:spPr>
        <a:xfrm>
          <a:off x="1372683" y="604476"/>
          <a:ext cx="930240" cy="465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Learning Deficit</a:t>
          </a:r>
        </a:p>
      </dsp:txBody>
      <dsp:txXfrm>
        <a:off x="1372683" y="604476"/>
        <a:ext cx="930240" cy="465009"/>
      </dsp:txXfrm>
    </dsp:sp>
    <dsp:sp modelId="{75531736-9EE8-AB49-9DED-D748FE94F070}">
      <dsp:nvSpPr>
        <dsp:cNvPr id="0" name=""/>
        <dsp:cNvSpPr/>
      </dsp:nvSpPr>
      <dsp:spPr>
        <a:xfrm>
          <a:off x="537699" y="962015"/>
          <a:ext cx="1674055" cy="1674310"/>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6E2D86-E27E-384A-94A9-D0ED7FDC9F2C}">
      <dsp:nvSpPr>
        <dsp:cNvPr id="0" name=""/>
        <dsp:cNvSpPr/>
      </dsp:nvSpPr>
      <dsp:spPr>
        <a:xfrm>
          <a:off x="909607" y="1357627"/>
          <a:ext cx="930240" cy="893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Bulk of Myths information</a:t>
          </a:r>
        </a:p>
      </dsp:txBody>
      <dsp:txXfrm>
        <a:off x="909607" y="1357627"/>
        <a:ext cx="930240" cy="893868"/>
      </dsp:txXfrm>
    </dsp:sp>
    <dsp:sp modelId="{BFDECCF4-326C-F04A-8C6D-BF9EAB740E4D}">
      <dsp:nvSpPr>
        <dsp:cNvPr id="0" name=""/>
        <dsp:cNvSpPr/>
      </dsp:nvSpPr>
      <dsp:spPr>
        <a:xfrm>
          <a:off x="1121811" y="2039153"/>
          <a:ext cx="1438273" cy="1438849"/>
        </a:xfrm>
        <a:prstGeom prst="blockArc">
          <a:avLst>
            <a:gd name="adj1" fmla="val 13500000"/>
            <a:gd name="adj2" fmla="val 108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F46F57-64E0-1A43-AF08-DD9D50C98ECF}">
      <dsp:nvSpPr>
        <dsp:cNvPr id="0" name=""/>
        <dsp:cNvSpPr/>
      </dsp:nvSpPr>
      <dsp:spPr>
        <a:xfrm>
          <a:off x="1374884" y="2541028"/>
          <a:ext cx="930240" cy="465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trust deficit</a:t>
          </a:r>
        </a:p>
      </dsp:txBody>
      <dsp:txXfrm>
        <a:off x="1374884" y="2541028"/>
        <a:ext cx="930240" cy="4650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1C70F8-5424-6841-8C74-A419F8A306F5}">
      <dsp:nvSpPr>
        <dsp:cNvPr id="0" name=""/>
        <dsp:cNvSpPr/>
      </dsp:nvSpPr>
      <dsp:spPr>
        <a:xfrm>
          <a:off x="2310" y="440274"/>
          <a:ext cx="1833041" cy="109982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PK" sz="1700" kern="1200"/>
            <a:t>Restrictions to work on some topics</a:t>
          </a:r>
          <a:endParaRPr lang="en-US" sz="1700" kern="1200"/>
        </a:p>
      </dsp:txBody>
      <dsp:txXfrm>
        <a:off x="2310" y="440274"/>
        <a:ext cx="1833041" cy="1099824"/>
      </dsp:txXfrm>
    </dsp:sp>
    <dsp:sp modelId="{50CE2C09-6E51-724E-8D3B-C02FCD64B617}">
      <dsp:nvSpPr>
        <dsp:cNvPr id="0" name=""/>
        <dsp:cNvSpPr/>
      </dsp:nvSpPr>
      <dsp:spPr>
        <a:xfrm>
          <a:off x="2018656" y="440274"/>
          <a:ext cx="1833041" cy="109982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PK" sz="1700" kern="1200"/>
            <a:t>Field work/data collection</a:t>
          </a:r>
          <a:endParaRPr lang="en-US" sz="1700" kern="1200"/>
        </a:p>
      </dsp:txBody>
      <dsp:txXfrm>
        <a:off x="2018656" y="440274"/>
        <a:ext cx="1833041" cy="1099824"/>
      </dsp:txXfrm>
    </dsp:sp>
    <dsp:sp modelId="{1F9D67F0-F92D-AB49-84CA-477C86165522}">
      <dsp:nvSpPr>
        <dsp:cNvPr id="0" name=""/>
        <dsp:cNvSpPr/>
      </dsp:nvSpPr>
      <dsp:spPr>
        <a:xfrm>
          <a:off x="4035002" y="440274"/>
          <a:ext cx="1833041" cy="109982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C</a:t>
          </a:r>
          <a:r>
            <a:rPr lang="en-PK" sz="1700" kern="1200"/>
            <a:t>omprimise on methodology</a:t>
          </a:r>
          <a:endParaRPr lang="en-US" sz="1700" kern="1200"/>
        </a:p>
      </dsp:txBody>
      <dsp:txXfrm>
        <a:off x="4035002" y="440274"/>
        <a:ext cx="1833041" cy="1099824"/>
      </dsp:txXfrm>
    </dsp:sp>
    <dsp:sp modelId="{3CFCAC40-A431-D341-BFBD-FE89FE6ABB42}">
      <dsp:nvSpPr>
        <dsp:cNvPr id="0" name=""/>
        <dsp:cNvSpPr/>
      </dsp:nvSpPr>
      <dsp:spPr>
        <a:xfrm>
          <a:off x="6051347" y="440274"/>
          <a:ext cx="1833041" cy="109982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R</a:t>
          </a:r>
          <a:r>
            <a:rPr lang="en-PK" sz="1700" kern="1200"/>
            <a:t>epetetions &amp; redundancy </a:t>
          </a:r>
          <a:endParaRPr lang="en-US" sz="1700" kern="1200"/>
        </a:p>
      </dsp:txBody>
      <dsp:txXfrm>
        <a:off x="6051347" y="440274"/>
        <a:ext cx="1833041" cy="1099824"/>
      </dsp:txXfrm>
    </dsp:sp>
    <dsp:sp modelId="{7FD62500-CE43-4E4A-8EA2-3B32C7FA85CA}">
      <dsp:nvSpPr>
        <dsp:cNvPr id="0" name=""/>
        <dsp:cNvSpPr/>
      </dsp:nvSpPr>
      <dsp:spPr>
        <a:xfrm>
          <a:off x="1010483" y="1723404"/>
          <a:ext cx="1833041" cy="109982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PK" sz="1700" kern="1200"/>
            <a:t>Lack of fundings (underdeveloped countries)</a:t>
          </a:r>
          <a:endParaRPr lang="en-US" sz="1700" kern="1200"/>
        </a:p>
      </dsp:txBody>
      <dsp:txXfrm>
        <a:off x="1010483" y="1723404"/>
        <a:ext cx="1833041" cy="1099824"/>
      </dsp:txXfrm>
    </dsp:sp>
    <dsp:sp modelId="{099D2F3D-BA4A-F840-AE2A-2489D2C28765}">
      <dsp:nvSpPr>
        <dsp:cNvPr id="0" name=""/>
        <dsp:cNvSpPr/>
      </dsp:nvSpPr>
      <dsp:spPr>
        <a:xfrm>
          <a:off x="3026829" y="1723404"/>
          <a:ext cx="1833041" cy="109982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E</a:t>
          </a:r>
          <a:r>
            <a:rPr lang="en-PK" sz="1700" kern="1200"/>
            <a:t>thical imperative of self care (mental healtth professionals)</a:t>
          </a:r>
          <a:endParaRPr lang="en-US" sz="1700" kern="1200"/>
        </a:p>
      </dsp:txBody>
      <dsp:txXfrm>
        <a:off x="3026829" y="1723404"/>
        <a:ext cx="1833041" cy="1099824"/>
      </dsp:txXfrm>
    </dsp:sp>
    <dsp:sp modelId="{CA63DF51-21C2-4F41-9E5A-A5D417FB2A07}">
      <dsp:nvSpPr>
        <dsp:cNvPr id="0" name=""/>
        <dsp:cNvSpPr/>
      </dsp:nvSpPr>
      <dsp:spPr>
        <a:xfrm>
          <a:off x="5043174" y="1723404"/>
          <a:ext cx="1833041" cy="109982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PK" sz="1700" kern="1200"/>
            <a:t>Lack of digital trainings</a:t>
          </a:r>
          <a:endParaRPr lang="en-US" sz="1700" kern="1200"/>
        </a:p>
      </dsp:txBody>
      <dsp:txXfrm>
        <a:off x="5043174" y="1723404"/>
        <a:ext cx="1833041" cy="109982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AD375A-A484-7F4B-8D58-55A759E0B93F}">
      <dsp:nvSpPr>
        <dsp:cNvPr id="0" name=""/>
        <dsp:cNvSpPr/>
      </dsp:nvSpPr>
      <dsp:spPr>
        <a:xfrm rot="4120999">
          <a:off x="551441" y="2276555"/>
          <a:ext cx="563252" cy="51855"/>
        </a:xfrm>
        <a:custGeom>
          <a:avLst/>
          <a:gdLst/>
          <a:ahLst/>
          <a:cxnLst/>
          <a:rect l="0" t="0" r="0" b="0"/>
          <a:pathLst>
            <a:path>
              <a:moveTo>
                <a:pt x="0" y="25927"/>
              </a:moveTo>
              <a:lnTo>
                <a:pt x="563252" y="259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CAD0A2-4D64-A246-90A6-C8CA5142F36A}">
      <dsp:nvSpPr>
        <dsp:cNvPr id="0" name=""/>
        <dsp:cNvSpPr/>
      </dsp:nvSpPr>
      <dsp:spPr>
        <a:xfrm rot="1463189">
          <a:off x="978188" y="1797989"/>
          <a:ext cx="34077" cy="51855"/>
        </a:xfrm>
        <a:custGeom>
          <a:avLst/>
          <a:gdLst/>
          <a:ahLst/>
          <a:cxnLst/>
          <a:rect l="0" t="0" r="0" b="0"/>
          <a:pathLst>
            <a:path>
              <a:moveTo>
                <a:pt x="0" y="25927"/>
              </a:moveTo>
              <a:lnTo>
                <a:pt x="34077" y="259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C9214F-1393-2249-995F-36D27000BA0A}">
      <dsp:nvSpPr>
        <dsp:cNvPr id="0" name=""/>
        <dsp:cNvSpPr/>
      </dsp:nvSpPr>
      <dsp:spPr>
        <a:xfrm rot="9305056">
          <a:off x="963497" y="1419709"/>
          <a:ext cx="17002" cy="51855"/>
        </a:xfrm>
        <a:custGeom>
          <a:avLst/>
          <a:gdLst/>
          <a:ahLst/>
          <a:cxnLst/>
          <a:rect l="0" t="0" r="0" b="0"/>
          <a:pathLst>
            <a:path>
              <a:moveTo>
                <a:pt x="0" y="25927"/>
              </a:moveTo>
              <a:lnTo>
                <a:pt x="17002" y="259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D63D9F-37E7-314B-9214-9FC054C35F4C}">
      <dsp:nvSpPr>
        <dsp:cNvPr id="0" name=""/>
        <dsp:cNvSpPr/>
      </dsp:nvSpPr>
      <dsp:spPr>
        <a:xfrm rot="19070528">
          <a:off x="868348" y="947170"/>
          <a:ext cx="860912" cy="51855"/>
        </a:xfrm>
        <a:custGeom>
          <a:avLst/>
          <a:gdLst/>
          <a:ahLst/>
          <a:cxnLst/>
          <a:rect l="0" t="0" r="0" b="0"/>
          <a:pathLst>
            <a:path>
              <a:moveTo>
                <a:pt x="0" y="25927"/>
              </a:moveTo>
              <a:lnTo>
                <a:pt x="860912" y="259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5BF64E-00FB-B04B-B372-0E3927ECC1FE}">
      <dsp:nvSpPr>
        <dsp:cNvPr id="0" name=""/>
        <dsp:cNvSpPr/>
      </dsp:nvSpPr>
      <dsp:spPr>
        <a:xfrm>
          <a:off x="-71733" y="1048363"/>
          <a:ext cx="1286139" cy="116677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FA3377-EE8B-0C48-91E9-EF537005253C}">
      <dsp:nvSpPr>
        <dsp:cNvPr id="0" name=""/>
        <dsp:cNvSpPr/>
      </dsp:nvSpPr>
      <dsp:spPr>
        <a:xfrm>
          <a:off x="747619" y="0"/>
          <a:ext cx="2478690" cy="70006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1" kern="1200" dirty="0"/>
            <a:t>Collaboration</a:t>
          </a:r>
        </a:p>
      </dsp:txBody>
      <dsp:txXfrm>
        <a:off x="1110615" y="102522"/>
        <a:ext cx="1752698" cy="495022"/>
      </dsp:txXfrm>
    </dsp:sp>
    <dsp:sp modelId="{C5711FDC-06CC-084A-B466-7273466E76B6}">
      <dsp:nvSpPr>
        <dsp:cNvPr id="0" name=""/>
        <dsp:cNvSpPr/>
      </dsp:nvSpPr>
      <dsp:spPr>
        <a:xfrm>
          <a:off x="508934" y="812840"/>
          <a:ext cx="2143576" cy="70006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1" kern="1200" dirty="0"/>
            <a:t>Visibility</a:t>
          </a:r>
        </a:p>
      </dsp:txBody>
      <dsp:txXfrm>
        <a:off x="822853" y="915362"/>
        <a:ext cx="1515738" cy="495022"/>
      </dsp:txXfrm>
    </dsp:sp>
    <dsp:sp modelId="{982A6DD1-6586-4240-87B1-2FE489D04D8B}">
      <dsp:nvSpPr>
        <dsp:cNvPr id="0" name=""/>
        <dsp:cNvSpPr/>
      </dsp:nvSpPr>
      <dsp:spPr>
        <a:xfrm>
          <a:off x="509555" y="1770780"/>
          <a:ext cx="2281174" cy="70006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1" kern="1200" dirty="0"/>
            <a:t>Credibility</a:t>
          </a:r>
        </a:p>
      </dsp:txBody>
      <dsp:txXfrm>
        <a:off x="843625" y="1873302"/>
        <a:ext cx="1613034" cy="495022"/>
      </dsp:txXfrm>
    </dsp:sp>
    <dsp:sp modelId="{BF307597-AB32-FB48-BE3A-692A99D70699}">
      <dsp:nvSpPr>
        <dsp:cNvPr id="0" name=""/>
        <dsp:cNvSpPr/>
      </dsp:nvSpPr>
      <dsp:spPr>
        <a:xfrm>
          <a:off x="-163129" y="2562718"/>
          <a:ext cx="2468672" cy="70006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1" kern="1200" dirty="0"/>
            <a:t>Incentives</a:t>
          </a:r>
        </a:p>
      </dsp:txBody>
      <dsp:txXfrm>
        <a:off x="198400" y="2665240"/>
        <a:ext cx="1745614" cy="49502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7181A7-669C-6342-AC8D-1A6A5787D811}">
      <dsp:nvSpPr>
        <dsp:cNvPr id="0" name=""/>
        <dsp:cNvSpPr/>
      </dsp:nvSpPr>
      <dsp:spPr>
        <a:xfrm rot="5400000">
          <a:off x="809557" y="833492"/>
          <a:ext cx="1359027" cy="2261391"/>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5CD9B9-36A6-E046-B66E-4A278B04A4DE}">
      <dsp:nvSpPr>
        <dsp:cNvPr id="0" name=""/>
        <dsp:cNvSpPr/>
      </dsp:nvSpPr>
      <dsp:spPr>
        <a:xfrm>
          <a:off x="458552" y="1414787"/>
          <a:ext cx="2289895" cy="1978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1244600">
            <a:lnSpc>
              <a:spcPct val="90000"/>
            </a:lnSpc>
            <a:spcBef>
              <a:spcPct val="0"/>
            </a:spcBef>
            <a:spcAft>
              <a:spcPct val="35000"/>
            </a:spcAft>
            <a:buNone/>
          </a:pPr>
          <a:r>
            <a:rPr lang="en-GB" sz="2800" kern="1200" dirty="0"/>
            <a:t>Problems Assessment</a:t>
          </a:r>
        </a:p>
        <a:p>
          <a:pPr marL="0" lvl="0" indent="0" algn="ctr" defTabSz="1244600">
            <a:lnSpc>
              <a:spcPct val="90000"/>
            </a:lnSpc>
            <a:spcBef>
              <a:spcPct val="0"/>
            </a:spcBef>
            <a:spcAft>
              <a:spcPct val="35000"/>
            </a:spcAft>
            <a:buNone/>
          </a:pPr>
          <a:r>
            <a:rPr lang="en-GB" sz="2800" kern="1200" dirty="0"/>
            <a:t>   </a:t>
          </a:r>
        </a:p>
      </dsp:txBody>
      <dsp:txXfrm>
        <a:off x="458552" y="1414787"/>
        <a:ext cx="2289895" cy="1978325"/>
      </dsp:txXfrm>
    </dsp:sp>
    <dsp:sp modelId="{00D32F82-30AC-2942-B794-E9C8A7D77B13}">
      <dsp:nvSpPr>
        <dsp:cNvPr id="0" name=""/>
        <dsp:cNvSpPr/>
      </dsp:nvSpPr>
      <dsp:spPr>
        <a:xfrm>
          <a:off x="2239092" y="667006"/>
          <a:ext cx="385206" cy="385206"/>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A3F032-F640-7749-8D05-8C67D3033A41}">
      <dsp:nvSpPr>
        <dsp:cNvPr id="0" name=""/>
        <dsp:cNvSpPr/>
      </dsp:nvSpPr>
      <dsp:spPr>
        <a:xfrm rot="5400000">
          <a:off x="3433020" y="168237"/>
          <a:ext cx="1359027" cy="2261391"/>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FFBA47-8D5D-9B48-B32A-9F4A90DB20F3}">
      <dsp:nvSpPr>
        <dsp:cNvPr id="0" name=""/>
        <dsp:cNvSpPr/>
      </dsp:nvSpPr>
      <dsp:spPr>
        <a:xfrm>
          <a:off x="3206164" y="797108"/>
          <a:ext cx="2041596" cy="1883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1244600">
            <a:lnSpc>
              <a:spcPct val="90000"/>
            </a:lnSpc>
            <a:spcBef>
              <a:spcPct val="0"/>
            </a:spcBef>
            <a:spcAft>
              <a:spcPct val="35000"/>
            </a:spcAft>
            <a:buNone/>
          </a:pPr>
          <a:r>
            <a:rPr lang="en-GB" sz="2800" kern="1200" dirty="0"/>
            <a:t>Resilience &amp; Adjustments </a:t>
          </a:r>
        </a:p>
      </dsp:txBody>
      <dsp:txXfrm>
        <a:off x="3206164" y="797108"/>
        <a:ext cx="2041596" cy="1883174"/>
      </dsp:txXfrm>
    </dsp:sp>
    <dsp:sp modelId="{C64654D1-9B70-F64A-8ABE-9BB9471FE56A}">
      <dsp:nvSpPr>
        <dsp:cNvPr id="0" name=""/>
        <dsp:cNvSpPr/>
      </dsp:nvSpPr>
      <dsp:spPr>
        <a:xfrm>
          <a:off x="4862554" y="1751"/>
          <a:ext cx="385206" cy="385206"/>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F54493-BD54-394C-B3E1-5736D7F0091C}">
      <dsp:nvSpPr>
        <dsp:cNvPr id="0" name=""/>
        <dsp:cNvSpPr/>
      </dsp:nvSpPr>
      <dsp:spPr>
        <a:xfrm rot="5400000">
          <a:off x="6056482" y="-450220"/>
          <a:ext cx="1359027" cy="2261391"/>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C78665-B17C-A441-B6C3-98ECB1113C4C}">
      <dsp:nvSpPr>
        <dsp:cNvPr id="0" name=""/>
        <dsp:cNvSpPr/>
      </dsp:nvSpPr>
      <dsp:spPr>
        <a:xfrm>
          <a:off x="5829627" y="225448"/>
          <a:ext cx="2041596" cy="1789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kern="1200" dirty="0"/>
            <a:t>Recovery &amp; Growth</a:t>
          </a:r>
        </a:p>
      </dsp:txBody>
      <dsp:txXfrm>
        <a:off x="5829627" y="225448"/>
        <a:ext cx="2041596" cy="178957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318D19-C544-074C-8A6E-F5AF18814DD7}">
      <dsp:nvSpPr>
        <dsp:cNvPr id="0" name=""/>
        <dsp:cNvSpPr/>
      </dsp:nvSpPr>
      <dsp:spPr>
        <a:xfrm>
          <a:off x="0" y="57359"/>
          <a:ext cx="5000124" cy="109980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(1) generate high quality social science evidence for achieving the goals of national strategic public health response plans; </a:t>
          </a:r>
          <a:endParaRPr lang="en-US" sz="2000" kern="1200" dirty="0"/>
        </a:p>
      </dsp:txBody>
      <dsp:txXfrm>
        <a:off x="53688" y="111047"/>
        <a:ext cx="4892748" cy="992424"/>
      </dsp:txXfrm>
    </dsp:sp>
    <dsp:sp modelId="{15AC8A67-7A7C-F547-9D57-89CB2DFD4572}">
      <dsp:nvSpPr>
        <dsp:cNvPr id="0" name=""/>
        <dsp:cNvSpPr/>
      </dsp:nvSpPr>
      <dsp:spPr>
        <a:xfrm>
          <a:off x="0" y="1214759"/>
          <a:ext cx="5000124" cy="1099800"/>
        </a:xfrm>
        <a:prstGeom prst="round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(2) develop and employ strong methodologies and theoretical frameworks to tackle current epidemic challenges; and </a:t>
          </a:r>
          <a:endParaRPr lang="en-US" sz="2000" kern="1200"/>
        </a:p>
      </dsp:txBody>
      <dsp:txXfrm>
        <a:off x="53688" y="1268447"/>
        <a:ext cx="4892748" cy="992424"/>
      </dsp:txXfrm>
    </dsp:sp>
    <dsp:sp modelId="{B49BC5E2-B77A-EF47-B787-89CB27655530}">
      <dsp:nvSpPr>
        <dsp:cNvPr id="0" name=""/>
        <dsp:cNvSpPr/>
      </dsp:nvSpPr>
      <dsp:spPr>
        <a:xfrm>
          <a:off x="0" y="2372160"/>
          <a:ext cx="5000124" cy="1099800"/>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(3) understand consequences of epidemic-control decisions. Priority thematic areas were also identified. </a:t>
          </a:r>
          <a:endParaRPr lang="en-US" sz="2000" kern="1200"/>
        </a:p>
      </dsp:txBody>
      <dsp:txXfrm>
        <a:off x="53688" y="2425848"/>
        <a:ext cx="4892748" cy="992424"/>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8FE87A-C2D9-493B-B99F-A41D1A2BEF7C}" type="datetimeFigureOut">
              <a:rPr lang="" smtClean="0"/>
              <a:t>8/21/21</a:t>
            </a:fld>
            <a:endParaRPr lan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75E200-7A63-4A7C-BE0B-EE602D2E29CE}" type="slidenum">
              <a:rPr lang="" smtClean="0"/>
              <a:t>‹#›</a:t>
            </a:fld>
            <a:endParaRPr lang=""/>
          </a:p>
        </p:txBody>
      </p:sp>
    </p:spTree>
    <p:extLst>
      <p:ext uri="{BB962C8B-B14F-4D97-AF65-F5344CB8AC3E}">
        <p14:creationId xmlns:p14="http://schemas.microsoft.com/office/powerpoint/2010/main" val="3499037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oecd.org/coronavirus/policy-responses/building-back-better-a-sustainable-resilient-recovery-after-covid-19-52b869f5/#:~:text=For%20the%20economic%20recovery%20from,and%20activities%20must%20be%20avoided.&amp;text=To%20avoid%20this%2C%20economic%20recovery,to%20%E2%80%9Cbuild%20back%20better%E2%80%9D."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www.oecd-forum.org/posts/addressing-the-hidden-pandemic-the-impact-of-the-covid-19-crisis-on-mental-health-f02d8e3e-6252-4f4e-91f5-476ad2c9a027?_ga=2.230006428.143644306.1621334294-701966389.1621334294" TargetMode="External"/><Relationship Id="rId5" Type="http://schemas.openxmlformats.org/officeDocument/2006/relationships/hyperlink" Target="https://www.oecd.org/coronavirus/policy-responses/risks-that-matter-2020-the-long-reach-of-covid-19-44932654/" TargetMode="External"/><Relationship Id="rId4" Type="http://schemas.openxmlformats.org/officeDocument/2006/relationships/hyperlink" Target="https://www.oecd.org/coronavirus/e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 dirty="0"/>
          </a:p>
        </p:txBody>
      </p:sp>
      <p:sp>
        <p:nvSpPr>
          <p:cNvPr id="4" name="Slide Number Placeholder 3"/>
          <p:cNvSpPr>
            <a:spLocks noGrp="1"/>
          </p:cNvSpPr>
          <p:nvPr>
            <p:ph type="sldNum" sz="quarter" idx="10"/>
          </p:nvPr>
        </p:nvSpPr>
        <p:spPr/>
        <p:txBody>
          <a:bodyPr/>
          <a:lstStyle/>
          <a:p>
            <a:fld id="{1275E200-7A63-4A7C-BE0B-EE602D2E29CE}" type="slidenum">
              <a:rPr lang="" smtClean="0"/>
              <a:t>1</a:t>
            </a:fld>
            <a:endParaRPr lang=""/>
          </a:p>
        </p:txBody>
      </p:sp>
    </p:spTree>
    <p:extLst>
      <p:ext uri="{BB962C8B-B14F-4D97-AF65-F5344CB8AC3E}">
        <p14:creationId xmlns:p14="http://schemas.microsoft.com/office/powerpoint/2010/main" val="462099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K" sz="1200" kern="1200" dirty="0">
                <a:solidFill>
                  <a:schemeClr val="tx1"/>
                </a:solidFill>
                <a:effectLst/>
                <a:latin typeface="+mn-lt"/>
                <a:ea typeface="+mn-ea"/>
                <a:cs typeface="+mn-cs"/>
              </a:rPr>
              <a:t>The outbreak of Covid 19 has had caused significant social, political and economic consequences worldwide. It’s a global crisis, a great challenge and a health crisis; however, it is much more than that. </a:t>
            </a:r>
          </a:p>
          <a:p>
            <a:r>
              <a:rPr lang="en-PK" sz="1200" kern="1200" dirty="0">
                <a:solidFill>
                  <a:schemeClr val="tx1"/>
                </a:solidFill>
                <a:effectLst/>
                <a:latin typeface="+mn-lt"/>
                <a:ea typeface="+mn-ea"/>
                <a:cs typeface="+mn-cs"/>
              </a:rPr>
              <a:t> </a:t>
            </a:r>
          </a:p>
          <a:p>
            <a:r>
              <a:rPr lang="en-PK" sz="1200" kern="1200" dirty="0">
                <a:solidFill>
                  <a:schemeClr val="tx1"/>
                </a:solidFill>
                <a:effectLst/>
                <a:latin typeface="+mn-lt"/>
                <a:ea typeface="+mn-ea"/>
                <a:cs typeface="+mn-cs"/>
              </a:rPr>
              <a:t>COVID-19-related medical research is booming for reasons obvious and urgent. Perhaps less predictably, social science research is having a moment, too. Many social scientists see disasters as invaluable lenses through which to study the good, the bad and the ugly of human societies. And the coronavirus pandemic is one hell of a lens, they say.</a:t>
            </a:r>
          </a:p>
          <a:p>
            <a:r>
              <a:rPr lang="en-PK" sz="1200" kern="1200" dirty="0">
                <a:solidFill>
                  <a:schemeClr val="tx1"/>
                </a:solidFill>
                <a:effectLst/>
                <a:latin typeface="+mn-lt"/>
                <a:ea typeface="+mn-ea"/>
                <a:cs typeface="+mn-cs"/>
              </a:rPr>
              <a:t> </a:t>
            </a:r>
          </a:p>
          <a:p>
            <a:r>
              <a:rPr lang="en-PK" sz="1200" kern="1200" dirty="0">
                <a:solidFill>
                  <a:schemeClr val="tx1"/>
                </a:solidFill>
                <a:effectLst/>
                <a:latin typeface="+mn-lt"/>
                <a:ea typeface="+mn-ea"/>
                <a:cs typeface="+mn-cs"/>
              </a:rPr>
              <a:t>“It’s during moments of crisis when often times we can learn most about the social order,” </a:t>
            </a:r>
          </a:p>
          <a:p>
            <a:r>
              <a:rPr lang="en-PK" sz="1200" kern="1200" dirty="0">
                <a:solidFill>
                  <a:schemeClr val="tx1"/>
                </a:solidFill>
                <a:effectLst/>
                <a:latin typeface="+mn-lt"/>
                <a:ea typeface="+mn-ea"/>
                <a:cs typeface="+mn-cs"/>
              </a:rPr>
              <a:t>said sociologist Lori Peek,</a:t>
            </a:r>
          </a:p>
          <a:p>
            <a:r>
              <a:rPr lang="en-PK" sz="1200" kern="1200" dirty="0">
                <a:solidFill>
                  <a:schemeClr val="tx1"/>
                </a:solidFill>
                <a:effectLst/>
                <a:latin typeface="+mn-lt"/>
                <a:ea typeface="+mn-ea"/>
                <a:cs typeface="+mn-cs"/>
              </a:rPr>
              <a:t>director of the Natural Hazards Center at the University of Colorado at Boulder.</a:t>
            </a:r>
          </a:p>
          <a:p>
            <a:r>
              <a:rPr lang="en-PK" sz="1200" kern="1200" dirty="0">
                <a:solidFill>
                  <a:schemeClr val="tx1"/>
                </a:solidFill>
                <a:effectLst/>
                <a:latin typeface="+mn-lt"/>
                <a:ea typeface="+mn-ea"/>
                <a:cs typeface="+mn-cs"/>
              </a:rPr>
              <a:t> </a:t>
            </a:r>
          </a:p>
          <a:p>
            <a:r>
              <a:rPr lang="en-PK" sz="1200" kern="1200" dirty="0">
                <a:solidFill>
                  <a:schemeClr val="tx1"/>
                </a:solidFill>
                <a:effectLst/>
                <a:latin typeface="+mn-lt"/>
                <a:ea typeface="+mn-ea"/>
                <a:cs typeface="+mn-cs"/>
              </a:rPr>
              <a:t>COVID-19 has devastated communities and economies around the world and profoundly changed the ways in which we live and work. Many of those effects will no doubt prove to be temporary, but the pandemic has also created opportunities for us to “</a:t>
            </a:r>
            <a:r>
              <a:rPr lang="en-PK" sz="1200" u="none" strike="noStrike" kern="1200" dirty="0">
                <a:solidFill>
                  <a:schemeClr val="tx1"/>
                </a:solidFill>
                <a:effectLst/>
                <a:latin typeface="+mn-lt"/>
                <a:ea typeface="+mn-ea"/>
                <a:cs typeface="+mn-cs"/>
                <a:hlinkClick r:id="rId3"/>
              </a:rPr>
              <a:t>build back better</a:t>
            </a:r>
            <a:r>
              <a:rPr lang="en-PK" sz="1200" kern="1200" dirty="0">
                <a:solidFill>
                  <a:schemeClr val="tx1"/>
                </a:solidFill>
                <a:effectLst/>
                <a:latin typeface="+mn-lt"/>
                <a:ea typeface="+mn-ea"/>
                <a:cs typeface="+mn-cs"/>
              </a:rPr>
              <a:t>” once the immediate threat recedes. While medical science has been front and centre of the response to the virus itself, social scientists have a powerful role to play in our recovery from it.</a:t>
            </a:r>
          </a:p>
          <a:p>
            <a:r>
              <a:rPr lang="en-PK" sz="1200" kern="1200" dirty="0">
                <a:solidFill>
                  <a:schemeClr val="tx1"/>
                </a:solidFill>
                <a:effectLst/>
                <a:latin typeface="+mn-lt"/>
                <a:ea typeface="+mn-ea"/>
                <a:cs typeface="+mn-cs"/>
              </a:rPr>
              <a:t>The social sciences don’t produce much in the way of patentable widgets or, indeed, life-saving vaccines. However, the analysis and insights they generate can and do underpin better-evidenced decisions and help guide and target insights from the ‘natural’ sciences. </a:t>
            </a:r>
          </a:p>
          <a:p>
            <a:r>
              <a:rPr lang="en-PK" sz="1200" b="1" kern="1200" dirty="0">
                <a:solidFill>
                  <a:schemeClr val="tx1"/>
                </a:solidFill>
                <a:effectLst/>
                <a:latin typeface="+mn-lt"/>
                <a:ea typeface="+mn-ea"/>
                <a:cs typeface="+mn-cs"/>
              </a:rPr>
              <a:t>Slide-1</a:t>
            </a:r>
            <a:endParaRPr lang="en-P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PK" sz="1200" kern="1200" dirty="0">
              <a:solidFill>
                <a:schemeClr val="tx1"/>
              </a:solidFill>
              <a:effectLst/>
              <a:latin typeface="+mn-lt"/>
              <a:ea typeface="+mn-ea"/>
              <a:cs typeface="+mn-cs"/>
            </a:endParaRPr>
          </a:p>
          <a:p>
            <a:r>
              <a:rPr lang="en-PK" sz="1200" kern="1200" dirty="0">
                <a:solidFill>
                  <a:schemeClr val="tx1"/>
                </a:solidFill>
                <a:effectLst/>
                <a:latin typeface="+mn-lt"/>
                <a:ea typeface="+mn-ea"/>
                <a:cs typeface="+mn-cs"/>
                <a:hlinkClick r:id="rId4"/>
              </a:rPr>
              <a:t>research</a:t>
            </a:r>
            <a:r>
              <a:rPr lang="en-PK" sz="1200" kern="1200" dirty="0">
                <a:solidFill>
                  <a:schemeClr val="tx1"/>
                </a:solidFill>
                <a:effectLst/>
                <a:latin typeface="+mn-lt"/>
                <a:ea typeface="+mn-ea"/>
                <a:cs typeface="+mn-cs"/>
              </a:rPr>
              <a:t> has shown how the pandemic has affected every aspect of contemporary life, from </a:t>
            </a:r>
            <a:r>
              <a:rPr lang="en-PK" sz="1200" kern="1200" dirty="0">
                <a:solidFill>
                  <a:schemeClr val="tx1"/>
                </a:solidFill>
                <a:effectLst/>
                <a:latin typeface="+mn-lt"/>
                <a:ea typeface="+mn-ea"/>
                <a:cs typeface="+mn-cs"/>
                <a:hlinkClick r:id="rId5"/>
              </a:rPr>
              <a:t>job security</a:t>
            </a:r>
            <a:r>
              <a:rPr lang="en-PK" sz="1200" kern="1200" dirty="0">
                <a:solidFill>
                  <a:schemeClr val="tx1"/>
                </a:solidFill>
                <a:effectLst/>
                <a:latin typeface="+mn-lt"/>
                <a:ea typeface="+mn-ea"/>
                <a:cs typeface="+mn-cs"/>
              </a:rPr>
              <a:t> to </a:t>
            </a:r>
            <a:r>
              <a:rPr lang="en-PK" sz="1200" kern="1200" dirty="0">
                <a:solidFill>
                  <a:schemeClr val="tx1"/>
                </a:solidFill>
                <a:effectLst/>
                <a:latin typeface="+mn-lt"/>
                <a:ea typeface="+mn-ea"/>
                <a:cs typeface="+mn-cs"/>
                <a:hlinkClick r:id="rId6"/>
              </a:rPr>
              <a:t>mental health</a:t>
            </a:r>
            <a:r>
              <a:rPr lang="en-PK" sz="1200" kern="1200" dirty="0">
                <a:solidFill>
                  <a:schemeClr val="tx1"/>
                </a:solidFill>
                <a:effectLst/>
                <a:latin typeface="+mn-lt"/>
                <a:ea typeface="+mn-ea"/>
                <a:cs typeface="+mn-cs"/>
              </a:rPr>
              <a:t>.</a:t>
            </a:r>
          </a:p>
          <a:p>
            <a:r>
              <a:rPr lang="en-PK" sz="1200" kern="1200" dirty="0">
                <a:solidFill>
                  <a:schemeClr val="tx1"/>
                </a:solidFill>
                <a:effectLst/>
                <a:latin typeface="+mn-lt"/>
                <a:ea typeface="+mn-ea"/>
                <a:cs typeface="+mn-cs"/>
              </a:rPr>
              <a:t>Global </a:t>
            </a:r>
            <a:r>
              <a:rPr lang="en-US" sz="1200" kern="1200" dirty="0">
                <a:solidFill>
                  <a:schemeClr val="tx1"/>
                </a:solidFill>
                <a:effectLst/>
                <a:latin typeface="+mn-lt"/>
                <a:ea typeface="+mn-ea"/>
                <a:cs typeface="+mn-cs"/>
              </a:rPr>
              <a:t>organizations and governments</a:t>
            </a:r>
            <a:r>
              <a:rPr lang="en-PK" sz="1200" kern="1200" dirty="0">
                <a:solidFill>
                  <a:schemeClr val="tx1"/>
                </a:solidFill>
                <a:effectLst/>
                <a:latin typeface="+mn-lt"/>
                <a:ea typeface="+mn-ea"/>
                <a:cs typeface="+mn-cs"/>
              </a:rPr>
              <a:t> are striving to concurrently save human lives, and alleviate the economic and financial impact of the </a:t>
            </a:r>
            <a:r>
              <a:rPr lang="en-US" sz="1200" kern="1200" dirty="0">
                <a:solidFill>
                  <a:schemeClr val="tx1"/>
                </a:solidFill>
                <a:effectLst/>
                <a:latin typeface="+mn-lt"/>
                <a:ea typeface="+mn-ea"/>
                <a:cs typeface="+mn-cs"/>
              </a:rPr>
              <a:t>Pandemic.</a:t>
            </a:r>
            <a:endParaRPr lang="en-PK" sz="1200" kern="1200" dirty="0">
              <a:solidFill>
                <a:schemeClr val="tx1"/>
              </a:solidFill>
              <a:effectLst/>
              <a:latin typeface="+mn-lt"/>
              <a:ea typeface="+mn-ea"/>
              <a:cs typeface="+mn-cs"/>
            </a:endParaRPr>
          </a:p>
          <a:p>
            <a:r>
              <a:rPr lang="en-PK" sz="1200" kern="1200" dirty="0">
                <a:solidFill>
                  <a:schemeClr val="tx1"/>
                </a:solidFill>
                <a:effectLst/>
                <a:latin typeface="+mn-lt"/>
                <a:ea typeface="+mn-ea"/>
                <a:cs typeface="+mn-cs"/>
              </a:rPr>
              <a:t> </a:t>
            </a:r>
          </a:p>
          <a:p>
            <a:endParaRPr lang="en-PK" dirty="0"/>
          </a:p>
        </p:txBody>
      </p:sp>
      <p:sp>
        <p:nvSpPr>
          <p:cNvPr id="4" name="Slide Number Placeholder 3"/>
          <p:cNvSpPr>
            <a:spLocks noGrp="1"/>
          </p:cNvSpPr>
          <p:nvPr>
            <p:ph type="sldNum" sz="quarter" idx="5"/>
          </p:nvPr>
        </p:nvSpPr>
        <p:spPr/>
        <p:txBody>
          <a:bodyPr/>
          <a:lstStyle/>
          <a:p>
            <a:fld id="{1275E200-7A63-4A7C-BE0B-EE602D2E29CE}" type="slidenum">
              <a:rPr lang="" smtClean="0"/>
              <a:t>3</a:t>
            </a:fld>
            <a:endParaRPr lang=""/>
          </a:p>
        </p:txBody>
      </p:sp>
    </p:spTree>
    <p:extLst>
      <p:ext uri="{BB962C8B-B14F-4D97-AF65-F5344CB8AC3E}">
        <p14:creationId xmlns:p14="http://schemas.microsoft.com/office/powerpoint/2010/main" val="1267987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41FB1E0-E1B9-674C-9765-CCC8CF051690}" type="datetime1">
              <a:rPr lang="en-US" smtClean="0"/>
              <a:t>8/21/21</a:t>
            </a:fld>
            <a:endParaRPr lang="en-US"/>
          </a:p>
        </p:txBody>
      </p:sp>
      <p:sp>
        <p:nvSpPr>
          <p:cNvPr id="5" name="Footer Placeholder 4"/>
          <p:cNvSpPr>
            <a:spLocks noGrp="1"/>
          </p:cNvSpPr>
          <p:nvPr>
            <p:ph type="ftr" sz="quarter" idx="11"/>
          </p:nvPr>
        </p:nvSpPr>
        <p:spPr/>
        <p:txBody>
          <a:bodyPr/>
          <a:lstStyle/>
          <a:p>
            <a:r>
              <a:rPr lang="en-US"/>
              <a:t>drrubinahanif@nip.edu.pk</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F5CEEF-0BD7-5048-BB20-37324ABF2AE1}" type="datetime1">
              <a:rPr lang="en-US" smtClean="0"/>
              <a:t>8/21/21</a:t>
            </a:fld>
            <a:endParaRPr lang="en-US"/>
          </a:p>
        </p:txBody>
      </p:sp>
      <p:sp>
        <p:nvSpPr>
          <p:cNvPr id="5" name="Footer Placeholder 4"/>
          <p:cNvSpPr>
            <a:spLocks noGrp="1"/>
          </p:cNvSpPr>
          <p:nvPr>
            <p:ph type="ftr" sz="quarter" idx="11"/>
          </p:nvPr>
        </p:nvSpPr>
        <p:spPr/>
        <p:txBody>
          <a:bodyPr/>
          <a:lstStyle/>
          <a:p>
            <a:r>
              <a:rPr lang="en-US"/>
              <a:t>drrubinahanif@nip.edu.pk</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5DF9FA-3944-E544-8C5C-7EA9E496432F}" type="datetime1">
              <a:rPr lang="en-US" smtClean="0"/>
              <a:t>8/21/21</a:t>
            </a:fld>
            <a:endParaRPr lang="en-US"/>
          </a:p>
        </p:txBody>
      </p:sp>
      <p:sp>
        <p:nvSpPr>
          <p:cNvPr id="5" name="Footer Placeholder 4"/>
          <p:cNvSpPr>
            <a:spLocks noGrp="1"/>
          </p:cNvSpPr>
          <p:nvPr>
            <p:ph type="ftr" sz="quarter" idx="11"/>
          </p:nvPr>
        </p:nvSpPr>
        <p:spPr/>
        <p:txBody>
          <a:bodyPr/>
          <a:lstStyle/>
          <a:p>
            <a:r>
              <a:rPr lang="en-US"/>
              <a:t>drrubinahanif@nip.edu.pk</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7EE6D1-16C9-0C44-B621-583E0E06683D}" type="datetime1">
              <a:rPr lang="en-US" smtClean="0"/>
              <a:t>8/21/21</a:t>
            </a:fld>
            <a:endParaRPr lang="en-US"/>
          </a:p>
        </p:txBody>
      </p:sp>
      <p:sp>
        <p:nvSpPr>
          <p:cNvPr id="5" name="Footer Placeholder 4"/>
          <p:cNvSpPr>
            <a:spLocks noGrp="1"/>
          </p:cNvSpPr>
          <p:nvPr>
            <p:ph type="ftr" sz="quarter" idx="11"/>
          </p:nvPr>
        </p:nvSpPr>
        <p:spPr/>
        <p:txBody>
          <a:bodyPr/>
          <a:lstStyle/>
          <a:p>
            <a:r>
              <a:rPr lang="en-US"/>
              <a:t>drrubinahanif@nip.edu.pk</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457FF6-4094-CE44-9C6A-7C1EE7F167FD}" type="datetime1">
              <a:rPr lang="en-US" smtClean="0"/>
              <a:t>8/21/21</a:t>
            </a:fld>
            <a:endParaRPr lang="en-US"/>
          </a:p>
        </p:txBody>
      </p:sp>
      <p:sp>
        <p:nvSpPr>
          <p:cNvPr id="5" name="Footer Placeholder 4"/>
          <p:cNvSpPr>
            <a:spLocks noGrp="1"/>
          </p:cNvSpPr>
          <p:nvPr>
            <p:ph type="ftr" sz="quarter" idx="11"/>
          </p:nvPr>
        </p:nvSpPr>
        <p:spPr/>
        <p:txBody>
          <a:bodyPr/>
          <a:lstStyle/>
          <a:p>
            <a:r>
              <a:rPr lang="en-US"/>
              <a:t>drrubinahanif@nip.edu.pk</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4FA6A7-5A22-8C47-87B7-6772ADEFC4E7}" type="datetime1">
              <a:rPr lang="en-US" smtClean="0"/>
              <a:t>8/21/21</a:t>
            </a:fld>
            <a:endParaRPr lang="en-US"/>
          </a:p>
        </p:txBody>
      </p:sp>
      <p:sp>
        <p:nvSpPr>
          <p:cNvPr id="6" name="Footer Placeholder 5"/>
          <p:cNvSpPr>
            <a:spLocks noGrp="1"/>
          </p:cNvSpPr>
          <p:nvPr>
            <p:ph type="ftr" sz="quarter" idx="11"/>
          </p:nvPr>
        </p:nvSpPr>
        <p:spPr/>
        <p:txBody>
          <a:bodyPr/>
          <a:lstStyle/>
          <a:p>
            <a:r>
              <a:rPr lang="en-US"/>
              <a:t>drrubinahanif@nip.edu.pk</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22AABD9-C897-9348-B348-C139EE12A21A}" type="datetime1">
              <a:rPr lang="en-US" smtClean="0"/>
              <a:t>8/21/21</a:t>
            </a:fld>
            <a:endParaRPr lang="en-US"/>
          </a:p>
        </p:txBody>
      </p:sp>
      <p:sp>
        <p:nvSpPr>
          <p:cNvPr id="8" name="Footer Placeholder 7"/>
          <p:cNvSpPr>
            <a:spLocks noGrp="1"/>
          </p:cNvSpPr>
          <p:nvPr>
            <p:ph type="ftr" sz="quarter" idx="11"/>
          </p:nvPr>
        </p:nvSpPr>
        <p:spPr/>
        <p:txBody>
          <a:bodyPr/>
          <a:lstStyle/>
          <a:p>
            <a:r>
              <a:rPr lang="en-US"/>
              <a:t>drrubinahanif@nip.edu.pk</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0380B79-344F-C044-ADFC-79FB74239436}" type="datetime1">
              <a:rPr lang="en-US" smtClean="0"/>
              <a:t>8/21/21</a:t>
            </a:fld>
            <a:endParaRPr lang="en-US"/>
          </a:p>
        </p:txBody>
      </p:sp>
      <p:sp>
        <p:nvSpPr>
          <p:cNvPr id="4" name="Footer Placeholder 3"/>
          <p:cNvSpPr>
            <a:spLocks noGrp="1"/>
          </p:cNvSpPr>
          <p:nvPr>
            <p:ph type="ftr" sz="quarter" idx="11"/>
          </p:nvPr>
        </p:nvSpPr>
        <p:spPr/>
        <p:txBody>
          <a:bodyPr/>
          <a:lstStyle/>
          <a:p>
            <a:r>
              <a:rPr lang="en-US"/>
              <a:t>drrubinahanif@nip.edu.pk</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97D04-2070-1448-A254-4967EE01B2EA}" type="datetime1">
              <a:rPr lang="en-US" smtClean="0"/>
              <a:t>8/21/21</a:t>
            </a:fld>
            <a:endParaRPr lang="en-US"/>
          </a:p>
        </p:txBody>
      </p:sp>
      <p:sp>
        <p:nvSpPr>
          <p:cNvPr id="3" name="Footer Placeholder 2"/>
          <p:cNvSpPr>
            <a:spLocks noGrp="1"/>
          </p:cNvSpPr>
          <p:nvPr>
            <p:ph type="ftr" sz="quarter" idx="11"/>
          </p:nvPr>
        </p:nvSpPr>
        <p:spPr/>
        <p:txBody>
          <a:bodyPr/>
          <a:lstStyle/>
          <a:p>
            <a:r>
              <a:rPr lang="en-US"/>
              <a:t>drrubinahanif@nip.edu.pk</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51D947-01DA-874C-BCEC-F6D4FCE07580}" type="datetime1">
              <a:rPr lang="en-US" smtClean="0"/>
              <a:t>8/21/21</a:t>
            </a:fld>
            <a:endParaRPr lang="en-US"/>
          </a:p>
        </p:txBody>
      </p:sp>
      <p:sp>
        <p:nvSpPr>
          <p:cNvPr id="6" name="Footer Placeholder 5"/>
          <p:cNvSpPr>
            <a:spLocks noGrp="1"/>
          </p:cNvSpPr>
          <p:nvPr>
            <p:ph type="ftr" sz="quarter" idx="11"/>
          </p:nvPr>
        </p:nvSpPr>
        <p:spPr/>
        <p:txBody>
          <a:bodyPr/>
          <a:lstStyle/>
          <a:p>
            <a:r>
              <a:rPr lang="en-US"/>
              <a:t>drrubinahanif@nip.edu.pk</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514677-6420-C94C-884E-0736039CB352}" type="datetime1">
              <a:rPr lang="en-US" smtClean="0"/>
              <a:t>8/21/21</a:t>
            </a:fld>
            <a:endParaRPr lang="en-US"/>
          </a:p>
        </p:txBody>
      </p:sp>
      <p:sp>
        <p:nvSpPr>
          <p:cNvPr id="6" name="Footer Placeholder 5"/>
          <p:cNvSpPr>
            <a:spLocks noGrp="1"/>
          </p:cNvSpPr>
          <p:nvPr>
            <p:ph type="ftr" sz="quarter" idx="11"/>
          </p:nvPr>
        </p:nvSpPr>
        <p:spPr/>
        <p:txBody>
          <a:bodyPr/>
          <a:lstStyle/>
          <a:p>
            <a:r>
              <a:rPr lang="en-US"/>
              <a:t>drrubinahanif@nip.edu.pk</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7760C2C-DDF1-8842-9F3A-C5DAF38EAF71}" type="datetime1">
              <a:rPr lang="en-US" smtClean="0"/>
              <a:t>8/21/21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drrubinahanif@nip.edu.pk</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8" Type="http://schemas.openxmlformats.org/officeDocument/2006/relationships/hyperlink" Target="https://www.apa.org/topics/covid-19/index#ptsd" TargetMode="External"/><Relationship Id="rId3" Type="http://schemas.openxmlformats.org/officeDocument/2006/relationships/hyperlink" Target="https://www.apa.org/topics/covid-19/equity-resources" TargetMode="External"/><Relationship Id="rId7" Type="http://schemas.openxmlformats.org/officeDocument/2006/relationships/hyperlink" Target="https://www.apa.org/topics/covid-19/index#physical-distancing" TargetMode="External"/><Relationship Id="rId12" Type="http://schemas.openxmlformats.org/officeDocument/2006/relationships/hyperlink" Target="https://www.apa.org/topics/covid-19/index#work" TargetMode="External"/><Relationship Id="rId2" Type="http://schemas.openxmlformats.org/officeDocument/2006/relationships/hyperlink" Target="https://www.apa.org/topics/covid-19/index#behavioral" TargetMode="External"/><Relationship Id="rId1" Type="http://schemas.openxmlformats.org/officeDocument/2006/relationships/slideLayout" Target="../slideLayouts/slideLayout2.xml"/><Relationship Id="rId6" Type="http://schemas.openxmlformats.org/officeDocument/2006/relationships/hyperlink" Target="https://www.apa.org/topics/covid-19/parenting-caregiving" TargetMode="External"/><Relationship Id="rId11" Type="http://schemas.openxmlformats.org/officeDocument/2006/relationships/hyperlink" Target="https://www.apa.org/topics/covid-19/index#telementalhealth" TargetMode="External"/><Relationship Id="rId5" Type="http://schemas.openxmlformats.org/officeDocument/2006/relationships/hyperlink" Target="https://www.apa.org/topics/covid-19/index#general" TargetMode="External"/><Relationship Id="rId10" Type="http://schemas.openxmlformats.org/officeDocument/2006/relationships/hyperlink" Target="https://www.apa.org/topics/covid-19/index#stress" TargetMode="External"/><Relationship Id="rId4" Type="http://schemas.openxmlformats.org/officeDocument/2006/relationships/hyperlink" Target="https://www.apa.org/topics/covid-19/index#education" TargetMode="External"/><Relationship Id="rId9" Type="http://schemas.openxmlformats.org/officeDocument/2006/relationships/hyperlink" Target="https://www.apa.org/topics/covid-19/index#self-care" TargetMode="Externa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hyperlink" Target="https://www.ncbi.nlm.nih.gov/pmc/articles/PMC7424236/#CR8"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onlinelibrary.wiley.com/doi/full/10.1002/pa.2430#pa2430-bib-0005"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diagramData" Target="../diagrams/data5.xml"/><Relationship Id="rId2" Type="http://schemas.openxmlformats.org/officeDocument/2006/relationships/diagramData" Target="../diagrams/data3.xml"/><Relationship Id="rId16" Type="http://schemas.microsoft.com/office/2007/relationships/diagramDrawing" Target="../diagrams/drawing5.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diagramColors" Target="../diagrams/colors5.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143000"/>
            <a:ext cx="5638800" cy="2496436"/>
          </a:xfrm>
        </p:spPr>
        <p:txBody>
          <a:bodyPr>
            <a:normAutofit/>
          </a:bodyPr>
          <a:lstStyle/>
          <a:p>
            <a:r>
              <a:rPr lang="en-GB" b="1" dirty="0">
                <a:solidFill>
                  <a:schemeClr val="accent5">
                    <a:lumMod val="50000"/>
                  </a:schemeClr>
                </a:solidFill>
              </a:rPr>
              <a:t>Research in Social Sciences:</a:t>
            </a:r>
            <a:br>
              <a:rPr lang="en-GB" b="1" dirty="0">
                <a:solidFill>
                  <a:schemeClr val="accent5">
                    <a:lumMod val="50000"/>
                  </a:schemeClr>
                </a:solidFill>
              </a:rPr>
            </a:br>
            <a:r>
              <a:rPr lang="en-GB" b="1" dirty="0">
                <a:solidFill>
                  <a:schemeClr val="accent5">
                    <a:lumMod val="50000"/>
                  </a:schemeClr>
                </a:solidFill>
              </a:rPr>
              <a:t>COVID to Post-COVID Transformation </a:t>
            </a:r>
            <a:endParaRPr lang="en-GB" sz="2400" dirty="0">
              <a:solidFill>
                <a:schemeClr val="accent5">
                  <a:lumMod val="50000"/>
                </a:schemeClr>
              </a:solidFill>
            </a:endParaRPr>
          </a:p>
          <a:p>
            <a:pPr algn="l">
              <a:spcBef>
                <a:spcPts val="0"/>
              </a:spcBef>
            </a:pPr>
            <a:endParaRPr lang="en-US" sz="2500" b="1" dirty="0">
              <a:solidFill>
                <a:schemeClr val="bg1">
                  <a:lumMod val="75000"/>
                </a:schemeClr>
              </a:solidFill>
              <a:latin typeface="Cambria" pitchFamily="18" charset="0"/>
            </a:endParaRPr>
          </a:p>
        </p:txBody>
      </p:sp>
      <p:sp>
        <p:nvSpPr>
          <p:cNvPr id="6" name="Subtitle 2"/>
          <p:cNvSpPr txBox="1">
            <a:spLocks/>
          </p:cNvSpPr>
          <p:nvPr/>
        </p:nvSpPr>
        <p:spPr>
          <a:xfrm>
            <a:off x="198474" y="3028950"/>
            <a:ext cx="5516526" cy="971550"/>
          </a:xfrm>
          <a:prstGeom prst="rect">
            <a:avLst/>
          </a:prstGeom>
        </p:spPr>
        <p:txBody>
          <a:bodyPr vert="horz" lIns="91440" tIns="45720" rIns="91440" bIns="45720" rtlCol="0">
            <a:noAutofit/>
          </a:bodyPr>
          <a:lstStyle/>
          <a:p>
            <a:pPr algn="ctr"/>
            <a:r>
              <a:rPr lang="en-GB" sz="2000" b="1" dirty="0">
                <a:solidFill>
                  <a:schemeClr val="accent1">
                    <a:lumMod val="75000"/>
                  </a:schemeClr>
                </a:solidFill>
                <a:latin typeface="Aharoni" panose="02010803020104030203" pitchFamily="2" charset="-79"/>
                <a:cs typeface="Aharoni" panose="02010803020104030203" pitchFamily="2" charset="-79"/>
              </a:rPr>
              <a:t>Prof. </a:t>
            </a:r>
            <a:r>
              <a:rPr lang="en-GB" sz="2000" b="1" dirty="0" err="1">
                <a:solidFill>
                  <a:schemeClr val="accent1">
                    <a:lumMod val="75000"/>
                  </a:schemeClr>
                </a:solidFill>
                <a:latin typeface="Aharoni" panose="02010803020104030203" pitchFamily="2" charset="-79"/>
                <a:cs typeface="Aharoni" panose="02010803020104030203" pitchFamily="2" charset="-79"/>
              </a:rPr>
              <a:t>Dr.</a:t>
            </a:r>
            <a:r>
              <a:rPr lang="en-GB" sz="2000" b="1" dirty="0">
                <a:solidFill>
                  <a:schemeClr val="accent1">
                    <a:lumMod val="75000"/>
                  </a:schemeClr>
                </a:solidFill>
                <a:latin typeface="Aharoni" panose="02010803020104030203" pitchFamily="2" charset="-79"/>
                <a:cs typeface="Aharoni" panose="02010803020104030203" pitchFamily="2" charset="-79"/>
              </a:rPr>
              <a:t> Rubina Hanif</a:t>
            </a:r>
          </a:p>
          <a:p>
            <a:pPr algn="ctr"/>
            <a:r>
              <a:rPr lang="en-GB" sz="2000" b="1" dirty="0"/>
              <a:t>Director/Tenured Professor</a:t>
            </a:r>
          </a:p>
          <a:p>
            <a:pPr algn="ctr"/>
            <a:r>
              <a:rPr lang="en-GB" dirty="0">
                <a:solidFill>
                  <a:srgbClr val="00B050"/>
                </a:solidFill>
              </a:rPr>
              <a:t>National Institute of Psychology</a:t>
            </a:r>
          </a:p>
          <a:p>
            <a:pPr algn="ctr"/>
            <a:r>
              <a:rPr lang="en-GB" dirty="0">
                <a:solidFill>
                  <a:srgbClr val="00B050"/>
                </a:solidFill>
              </a:rPr>
              <a:t> Centre of Excellence</a:t>
            </a:r>
          </a:p>
          <a:p>
            <a:pPr algn="ctr"/>
            <a:r>
              <a:rPr lang="en-GB" dirty="0">
                <a:solidFill>
                  <a:srgbClr val="00B050"/>
                </a:solidFill>
              </a:rPr>
              <a:t>Quaid-</a:t>
            </a:r>
            <a:r>
              <a:rPr lang="en-GB" dirty="0" err="1">
                <a:solidFill>
                  <a:srgbClr val="00B050"/>
                </a:solidFill>
              </a:rPr>
              <a:t>i</a:t>
            </a:r>
            <a:r>
              <a:rPr lang="en-GB" dirty="0">
                <a:solidFill>
                  <a:srgbClr val="00B050"/>
                </a:solidFill>
              </a:rPr>
              <a:t>-Azam University, Islamabad </a:t>
            </a:r>
          </a:p>
        </p:txBody>
      </p:sp>
      <p:sp>
        <p:nvSpPr>
          <p:cNvPr id="7" name="Subtitle 2"/>
          <p:cNvSpPr txBox="1">
            <a:spLocks/>
          </p:cNvSpPr>
          <p:nvPr/>
        </p:nvSpPr>
        <p:spPr>
          <a:xfrm>
            <a:off x="198474" y="4000500"/>
            <a:ext cx="5973726" cy="628650"/>
          </a:xfrm>
          <a:prstGeom prst="rect">
            <a:avLst/>
          </a:prstGeom>
        </p:spPr>
        <p:txBody>
          <a:bodyPr vert="horz" lIns="91440" tIns="45720" rIns="91440" bIns="45720" rtlCol="0">
            <a:noAutofit/>
          </a:bodyPr>
          <a:lstStyle/>
          <a:p>
            <a:pPr lvl="0"/>
            <a:endParaRPr kumimoji="0" lang="en-US" sz="1500" i="0" u="none" strike="noStrike" kern="1200" cap="none" spc="0" normalizeH="0" baseline="0" noProof="0" dirty="0">
              <a:ln>
                <a:noFill/>
              </a:ln>
              <a:solidFill>
                <a:schemeClr val="bg1">
                  <a:lumMod val="65000"/>
                </a:schemeClr>
              </a:solidFill>
              <a:effectLst/>
              <a:uLnTx/>
              <a:uFillTx/>
              <a:latin typeface="Cambria" pitchFamily="18" charset="0"/>
              <a:ea typeface="+mn-ea"/>
              <a:cs typeface="+mn-cs"/>
            </a:endParaRPr>
          </a:p>
        </p:txBody>
      </p:sp>
      <p:sp>
        <p:nvSpPr>
          <p:cNvPr id="2" name="Footer Placeholder 1">
            <a:extLst>
              <a:ext uri="{FF2B5EF4-FFF2-40B4-BE49-F238E27FC236}">
                <a16:creationId xmlns:a16="http://schemas.microsoft.com/office/drawing/2014/main" id="{CC70CD09-3DAA-4346-8E59-E7E78EF2ECB7}"/>
              </a:ext>
            </a:extLst>
          </p:cNvPr>
          <p:cNvSpPr>
            <a:spLocks noGrp="1"/>
          </p:cNvSpPr>
          <p:nvPr>
            <p:ph type="ftr" sz="quarter" idx="11"/>
          </p:nvPr>
        </p:nvSpPr>
        <p:spPr/>
        <p:txBody>
          <a:bodyPr/>
          <a:lstStyle/>
          <a:p>
            <a:r>
              <a:rPr lang="en-US"/>
              <a:t>drrubinahanif@nip.edu.pk</a:t>
            </a:r>
          </a:p>
        </p:txBody>
      </p:sp>
      <p:sp>
        <p:nvSpPr>
          <p:cNvPr id="4" name="Slide Number Placeholder 3">
            <a:extLst>
              <a:ext uri="{FF2B5EF4-FFF2-40B4-BE49-F238E27FC236}">
                <a16:creationId xmlns:a16="http://schemas.microsoft.com/office/drawing/2014/main" id="{E19C89D8-A283-5747-ADE1-0F7DADD2BAEF}"/>
              </a:ext>
            </a:extLst>
          </p:cNvPr>
          <p:cNvSpPr>
            <a:spLocks noGrp="1"/>
          </p:cNvSpPr>
          <p:nvPr>
            <p:ph type="sldNum" sz="quarter" idx="12"/>
          </p:nvPr>
        </p:nvSpPr>
        <p:spPr/>
        <p:txBody>
          <a:bodyPr/>
          <a:lstStyle/>
          <a:p>
            <a:fld id="{B6F15528-21DE-4FAA-801E-634DDDAF4B2B}" type="slidenum">
              <a:rPr lang="en-US" smtClean="0"/>
              <a:pPr/>
              <a:t>1</a:t>
            </a:fld>
            <a:endParaRPr lang="en-US"/>
          </a:p>
        </p:txBody>
      </p:sp>
    </p:spTree>
  </p:cSld>
  <p:clrMapOvr>
    <a:masterClrMapping/>
  </p:clrMapOvr>
  <p:transition spd="slow">
    <p:circl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1A34935-58BC-4662-B579-4B7148C8D2D3}"/>
              </a:ext>
            </a:extLst>
          </p:cNvPr>
          <p:cNvPicPr>
            <a:picLocks noChangeAspect="1"/>
          </p:cNvPicPr>
          <p:nvPr/>
        </p:nvPicPr>
        <p:blipFill rotWithShape="1">
          <a:blip r:embed="rId2">
            <a:alphaModFix amt="35000"/>
          </a:blip>
          <a:srcRect t="14122"/>
          <a:stretch/>
        </p:blipFill>
        <p:spPr>
          <a:xfrm>
            <a:off x="20" y="10"/>
            <a:ext cx="9143980" cy="5143490"/>
          </a:xfrm>
          <a:prstGeom prst="rect">
            <a:avLst/>
          </a:prstGeom>
        </p:spPr>
      </p:pic>
      <p:sp>
        <p:nvSpPr>
          <p:cNvPr id="2" name="Title 1">
            <a:extLst>
              <a:ext uri="{FF2B5EF4-FFF2-40B4-BE49-F238E27FC236}">
                <a16:creationId xmlns:a16="http://schemas.microsoft.com/office/drawing/2014/main" id="{D544635F-F9B8-6044-ACA4-793773DA8D8F}"/>
              </a:ext>
            </a:extLst>
          </p:cNvPr>
          <p:cNvSpPr>
            <a:spLocks noGrp="1"/>
          </p:cNvSpPr>
          <p:nvPr>
            <p:ph type="title"/>
          </p:nvPr>
        </p:nvSpPr>
        <p:spPr>
          <a:xfrm>
            <a:off x="628650" y="273843"/>
            <a:ext cx="7886700" cy="994173"/>
          </a:xfrm>
        </p:spPr>
        <p:txBody>
          <a:bodyPr>
            <a:normAutofit/>
          </a:bodyPr>
          <a:lstStyle/>
          <a:p>
            <a:r>
              <a:rPr lang="en-PK" b="1">
                <a:solidFill>
                  <a:srgbClr val="FFFFFF"/>
                </a:solidFill>
              </a:rPr>
              <a:t>Hazards in Research Process</a:t>
            </a:r>
          </a:p>
        </p:txBody>
      </p:sp>
      <p:sp>
        <p:nvSpPr>
          <p:cNvPr id="4" name="Footer Placeholder 3">
            <a:extLst>
              <a:ext uri="{FF2B5EF4-FFF2-40B4-BE49-F238E27FC236}">
                <a16:creationId xmlns:a16="http://schemas.microsoft.com/office/drawing/2014/main" id="{CD4B7393-1333-4640-93CB-1063A55F478A}"/>
              </a:ext>
            </a:extLst>
          </p:cNvPr>
          <p:cNvSpPr>
            <a:spLocks noGrp="1"/>
          </p:cNvSpPr>
          <p:nvPr>
            <p:ph type="ftr" sz="quarter" idx="11"/>
          </p:nvPr>
        </p:nvSpPr>
        <p:spPr>
          <a:xfrm>
            <a:off x="3028950" y="4767262"/>
            <a:ext cx="3086100" cy="273844"/>
          </a:xfrm>
        </p:spPr>
        <p:txBody>
          <a:bodyPr>
            <a:normAutofit/>
          </a:bodyPr>
          <a:lstStyle/>
          <a:p>
            <a:pPr>
              <a:spcAft>
                <a:spcPts val="600"/>
              </a:spcAft>
            </a:pPr>
            <a:r>
              <a:rPr lang="en-US" sz="900">
                <a:solidFill>
                  <a:srgbClr val="FFFFFF"/>
                </a:solidFill>
              </a:rPr>
              <a:t>drrubinahanif@nip.edu.pk</a:t>
            </a:r>
          </a:p>
        </p:txBody>
      </p:sp>
      <p:sp>
        <p:nvSpPr>
          <p:cNvPr id="5" name="Slide Number Placeholder 4">
            <a:extLst>
              <a:ext uri="{FF2B5EF4-FFF2-40B4-BE49-F238E27FC236}">
                <a16:creationId xmlns:a16="http://schemas.microsoft.com/office/drawing/2014/main" id="{4DC0BBF5-2558-9A42-B63A-5D2630B425D1}"/>
              </a:ext>
            </a:extLst>
          </p:cNvPr>
          <p:cNvSpPr>
            <a:spLocks noGrp="1"/>
          </p:cNvSpPr>
          <p:nvPr>
            <p:ph type="sldNum" sz="quarter" idx="12"/>
          </p:nvPr>
        </p:nvSpPr>
        <p:spPr>
          <a:xfrm>
            <a:off x="6457950" y="4767262"/>
            <a:ext cx="2057400" cy="273844"/>
          </a:xfrm>
        </p:spPr>
        <p:txBody>
          <a:bodyPr>
            <a:normAutofit/>
          </a:bodyPr>
          <a:lstStyle/>
          <a:p>
            <a:pPr>
              <a:spcAft>
                <a:spcPts val="600"/>
              </a:spcAft>
            </a:pPr>
            <a:fld id="{B6F15528-21DE-4FAA-801E-634DDDAF4B2B}" type="slidenum">
              <a:rPr lang="en-US" sz="900">
                <a:solidFill>
                  <a:srgbClr val="FFFFFF"/>
                </a:solidFill>
              </a:rPr>
              <a:pPr>
                <a:spcAft>
                  <a:spcPts val="600"/>
                </a:spcAft>
              </a:pPr>
              <a:t>10</a:t>
            </a:fld>
            <a:endParaRPr lang="en-US" sz="900">
              <a:solidFill>
                <a:srgbClr val="FFFFFF"/>
              </a:solidFill>
            </a:endParaRPr>
          </a:p>
        </p:txBody>
      </p:sp>
      <p:graphicFrame>
        <p:nvGraphicFramePr>
          <p:cNvPr id="23" name="Content Placeholder 2">
            <a:extLst>
              <a:ext uri="{FF2B5EF4-FFF2-40B4-BE49-F238E27FC236}">
                <a16:creationId xmlns:a16="http://schemas.microsoft.com/office/drawing/2014/main" id="{32378F88-3530-4C07-AB7A-03E0DF1869C4}"/>
              </a:ext>
            </a:extLst>
          </p:cNvPr>
          <p:cNvGraphicFramePr>
            <a:graphicFrameLocks noGrp="1"/>
          </p:cNvGraphicFramePr>
          <p:nvPr>
            <p:ph idx="1"/>
            <p:extLst>
              <p:ext uri="{D42A27DB-BD31-4B8C-83A1-F6EECF244321}">
                <p14:modId xmlns:p14="http://schemas.microsoft.com/office/powerpoint/2010/main" val="786457520"/>
              </p:ext>
            </p:extLst>
          </p:nvPr>
        </p:nvGraphicFramePr>
        <p:xfrm>
          <a:off x="628650" y="1369218"/>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6374347"/>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98DDA986-B6EE-4642-AC60-0490373E6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80B62878-12EF-4E97-A284-47BAFC30D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2">
            <a:extLst>
              <a:ext uri="{FF2B5EF4-FFF2-40B4-BE49-F238E27FC236}">
                <a16:creationId xmlns:a16="http://schemas.microsoft.com/office/drawing/2014/main" id="{6D79188D-1ED5-4705-B8C7-5D6FB7670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1635" y="514350"/>
            <a:ext cx="8100729" cy="411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9698C622-ABD0-394C-883C-660F70673FA9}"/>
              </a:ext>
            </a:extLst>
          </p:cNvPr>
          <p:cNvSpPr>
            <a:spLocks noGrp="1"/>
          </p:cNvSpPr>
          <p:nvPr>
            <p:ph type="ftr" sz="quarter" idx="11"/>
          </p:nvPr>
        </p:nvSpPr>
        <p:spPr>
          <a:xfrm rot="16200000">
            <a:off x="-1275588" y="2434590"/>
            <a:ext cx="3086100" cy="273843"/>
          </a:xfrm>
        </p:spPr>
        <p:txBody>
          <a:bodyPr>
            <a:normAutofit/>
          </a:bodyPr>
          <a:lstStyle/>
          <a:p>
            <a:pPr>
              <a:spcAft>
                <a:spcPts val="600"/>
              </a:spcAft>
            </a:pPr>
            <a:r>
              <a:rPr lang="en-US" sz="500">
                <a:solidFill>
                  <a:schemeClr val="bg1">
                    <a:alpha val="60000"/>
                  </a:schemeClr>
                </a:solidFill>
              </a:rPr>
              <a:t>drrubinahanif@nip.edu.pk</a:t>
            </a:r>
          </a:p>
        </p:txBody>
      </p:sp>
      <p:sp>
        <p:nvSpPr>
          <p:cNvPr id="3" name="Content Placeholder 2">
            <a:extLst>
              <a:ext uri="{FF2B5EF4-FFF2-40B4-BE49-F238E27FC236}">
                <a16:creationId xmlns:a16="http://schemas.microsoft.com/office/drawing/2014/main" id="{0509A40A-701A-AE47-A526-667B83C8D4A6}"/>
              </a:ext>
            </a:extLst>
          </p:cNvPr>
          <p:cNvSpPr>
            <a:spLocks noGrp="1"/>
          </p:cNvSpPr>
          <p:nvPr>
            <p:ph idx="1"/>
          </p:nvPr>
        </p:nvSpPr>
        <p:spPr>
          <a:xfrm>
            <a:off x="1212040" y="514351"/>
            <a:ext cx="6719919" cy="3683298"/>
          </a:xfrm>
        </p:spPr>
        <p:txBody>
          <a:bodyPr anchor="t">
            <a:normAutofit/>
          </a:bodyPr>
          <a:lstStyle/>
          <a:p>
            <a:pPr>
              <a:lnSpc>
                <a:spcPct val="90000"/>
              </a:lnSpc>
            </a:pPr>
            <a:r>
              <a:rPr lang="en-GB" sz="1800" dirty="0">
                <a:solidFill>
                  <a:schemeClr val="bg1"/>
                </a:solidFill>
              </a:rPr>
              <a:t>Public Health; </a:t>
            </a:r>
          </a:p>
          <a:p>
            <a:pPr>
              <a:lnSpc>
                <a:spcPct val="90000"/>
              </a:lnSpc>
            </a:pPr>
            <a:r>
              <a:rPr lang="en-GB" sz="1800" dirty="0">
                <a:solidFill>
                  <a:schemeClr val="bg1"/>
                </a:solidFill>
              </a:rPr>
              <a:t>Clinical Care And Health Systems; </a:t>
            </a:r>
          </a:p>
          <a:p>
            <a:pPr>
              <a:lnSpc>
                <a:spcPct val="90000"/>
              </a:lnSpc>
            </a:pPr>
            <a:r>
              <a:rPr lang="en-GB" sz="1800" dirty="0">
                <a:solidFill>
                  <a:schemeClr val="bg1"/>
                </a:solidFill>
              </a:rPr>
              <a:t>Engagement In Public Health Response;</a:t>
            </a:r>
          </a:p>
          <a:p>
            <a:pPr>
              <a:lnSpc>
                <a:spcPct val="90000"/>
              </a:lnSpc>
            </a:pPr>
            <a:r>
              <a:rPr lang="en-GB" sz="1800" dirty="0">
                <a:solidFill>
                  <a:schemeClr val="bg1"/>
                </a:solidFill>
              </a:rPr>
              <a:t>Clinical Research, Media And Communications; </a:t>
            </a:r>
          </a:p>
          <a:p>
            <a:pPr>
              <a:lnSpc>
                <a:spcPct val="90000"/>
              </a:lnSpc>
            </a:pPr>
            <a:r>
              <a:rPr lang="en-GB" sz="1800" dirty="0">
                <a:solidFill>
                  <a:schemeClr val="bg1"/>
                </a:solidFill>
              </a:rPr>
              <a:t>Sexual And Reproductive Health; </a:t>
            </a:r>
          </a:p>
          <a:p>
            <a:pPr>
              <a:lnSpc>
                <a:spcPct val="90000"/>
              </a:lnSpc>
            </a:pPr>
            <a:r>
              <a:rPr lang="en-GB" sz="1800" dirty="0">
                <a:solidFill>
                  <a:schemeClr val="bg1"/>
                </a:solidFill>
              </a:rPr>
              <a:t>International Cooperation </a:t>
            </a:r>
          </a:p>
          <a:p>
            <a:pPr>
              <a:lnSpc>
                <a:spcPct val="90000"/>
              </a:lnSpc>
            </a:pPr>
            <a:r>
              <a:rPr lang="en-GB" sz="1800" dirty="0">
                <a:solidFill>
                  <a:schemeClr val="bg1"/>
                </a:solidFill>
              </a:rPr>
              <a:t>Interdisciplinary Collaborations</a:t>
            </a:r>
          </a:p>
          <a:p>
            <a:pPr marL="0" indent="0">
              <a:lnSpc>
                <a:spcPct val="90000"/>
              </a:lnSpc>
              <a:buNone/>
            </a:pPr>
            <a:r>
              <a:rPr lang="en-GB" sz="1800" dirty="0">
                <a:solidFill>
                  <a:schemeClr val="bg1"/>
                </a:solidFill>
              </a:rPr>
              <a:t> </a:t>
            </a:r>
          </a:p>
          <a:p>
            <a:pPr marL="0" indent="0">
              <a:lnSpc>
                <a:spcPct val="90000"/>
              </a:lnSpc>
              <a:buNone/>
            </a:pPr>
            <a:r>
              <a:rPr lang="en-GB" sz="1500" dirty="0">
                <a:solidFill>
                  <a:schemeClr val="bg1"/>
                </a:solidFill>
              </a:rPr>
              <a:t>                                        (WHO, 2020)</a:t>
            </a:r>
          </a:p>
          <a:p>
            <a:pPr>
              <a:lnSpc>
                <a:spcPct val="90000"/>
              </a:lnSpc>
            </a:pPr>
            <a:endParaRPr lang="en-PK" sz="1500" dirty="0">
              <a:solidFill>
                <a:schemeClr val="bg1"/>
              </a:solidFill>
            </a:endParaRPr>
          </a:p>
        </p:txBody>
      </p:sp>
      <p:sp>
        <p:nvSpPr>
          <p:cNvPr id="4" name="Slide Number Placeholder 3">
            <a:extLst>
              <a:ext uri="{FF2B5EF4-FFF2-40B4-BE49-F238E27FC236}">
                <a16:creationId xmlns:a16="http://schemas.microsoft.com/office/drawing/2014/main" id="{9D07797B-9B61-EA46-86CA-675935952208}"/>
              </a:ext>
            </a:extLst>
          </p:cNvPr>
          <p:cNvSpPr>
            <a:spLocks noGrp="1"/>
          </p:cNvSpPr>
          <p:nvPr>
            <p:ph type="sldNum" sz="quarter" idx="12"/>
          </p:nvPr>
        </p:nvSpPr>
        <p:spPr>
          <a:xfrm>
            <a:off x="6885432" y="4767262"/>
            <a:ext cx="2057400" cy="273844"/>
          </a:xfrm>
        </p:spPr>
        <p:txBody>
          <a:bodyPr>
            <a:normAutofit/>
          </a:bodyPr>
          <a:lstStyle/>
          <a:p>
            <a:pPr>
              <a:spcAft>
                <a:spcPts val="600"/>
              </a:spcAft>
            </a:pPr>
            <a:fld id="{B6F15528-21DE-4FAA-801E-634DDDAF4B2B}" type="slidenum">
              <a:rPr lang="en-US" sz="600">
                <a:solidFill>
                  <a:schemeClr val="bg1">
                    <a:alpha val="60000"/>
                  </a:schemeClr>
                </a:solidFill>
              </a:rPr>
              <a:pPr>
                <a:spcAft>
                  <a:spcPts val="600"/>
                </a:spcAft>
              </a:pPr>
              <a:t>11</a:t>
            </a:fld>
            <a:endParaRPr lang="en-US" sz="600">
              <a:solidFill>
                <a:schemeClr val="bg1">
                  <a:alpha val="60000"/>
                </a:schemeClr>
              </a:solidFill>
            </a:endParaRPr>
          </a:p>
        </p:txBody>
      </p:sp>
    </p:spTree>
    <p:extLst>
      <p:ext uri="{BB962C8B-B14F-4D97-AF65-F5344CB8AC3E}">
        <p14:creationId xmlns:p14="http://schemas.microsoft.com/office/powerpoint/2010/main" val="3572786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F896B-D345-3A4C-B17C-2936C8473571}"/>
              </a:ext>
            </a:extLst>
          </p:cNvPr>
          <p:cNvSpPr>
            <a:spLocks noGrp="1"/>
          </p:cNvSpPr>
          <p:nvPr>
            <p:ph type="title"/>
          </p:nvPr>
        </p:nvSpPr>
        <p:spPr>
          <a:xfrm>
            <a:off x="0" y="133350"/>
            <a:ext cx="9144000" cy="929879"/>
          </a:xfrm>
        </p:spPr>
        <p:txBody>
          <a:bodyPr>
            <a:normAutofit fontScale="90000"/>
          </a:bodyPr>
          <a:lstStyle/>
          <a:p>
            <a:pPr algn="ctr"/>
            <a:br>
              <a:rPr lang="en-GB" b="1" dirty="0"/>
            </a:br>
            <a:r>
              <a:rPr lang="en-GB" b="1" dirty="0"/>
              <a:t>Priorities of  the Role of Social Sciences in Post-Covid World</a:t>
            </a:r>
            <a:br>
              <a:rPr lang="en-GB" b="1" dirty="0"/>
            </a:br>
            <a:endParaRPr lang="en-PK" b="1" dirty="0"/>
          </a:p>
        </p:txBody>
      </p:sp>
      <p:graphicFrame>
        <p:nvGraphicFramePr>
          <p:cNvPr id="4" name="Content Placeholder 3">
            <a:extLst>
              <a:ext uri="{FF2B5EF4-FFF2-40B4-BE49-F238E27FC236}">
                <a16:creationId xmlns:a16="http://schemas.microsoft.com/office/drawing/2014/main" id="{61C0CC8A-7FFB-8945-982E-8EE36B48DE00}"/>
              </a:ext>
            </a:extLst>
          </p:cNvPr>
          <p:cNvGraphicFramePr>
            <a:graphicFrameLocks noGrp="1"/>
          </p:cNvGraphicFramePr>
          <p:nvPr>
            <p:ph idx="1"/>
            <p:extLst>
              <p:ext uri="{D42A27DB-BD31-4B8C-83A1-F6EECF244321}">
                <p14:modId xmlns:p14="http://schemas.microsoft.com/office/powerpoint/2010/main" val="960885596"/>
              </p:ext>
            </p:extLst>
          </p:nvPr>
        </p:nvGraphicFramePr>
        <p:xfrm>
          <a:off x="4891177" y="1369219"/>
          <a:ext cx="4050103"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5A8AF603-9F6B-E747-8201-8AF154E2AA4A}"/>
              </a:ext>
            </a:extLst>
          </p:cNvPr>
          <p:cNvSpPr txBox="1"/>
          <p:nvPr/>
        </p:nvSpPr>
        <p:spPr>
          <a:xfrm>
            <a:off x="530525" y="1268016"/>
            <a:ext cx="3817189" cy="300082"/>
          </a:xfrm>
          <a:prstGeom prst="rect">
            <a:avLst/>
          </a:prstGeom>
          <a:solidFill>
            <a:schemeClr val="accent2">
              <a:lumMod val="40000"/>
              <a:lumOff val="60000"/>
            </a:schemeClr>
          </a:solidFill>
        </p:spPr>
        <p:txBody>
          <a:bodyPr wrap="square" rtlCol="0">
            <a:spAutoFit/>
          </a:bodyPr>
          <a:lstStyle/>
          <a:p>
            <a:endParaRPr lang="en-PK" sz="1350" dirty="0"/>
          </a:p>
        </p:txBody>
      </p:sp>
      <p:sp>
        <p:nvSpPr>
          <p:cNvPr id="6" name="TextBox 5">
            <a:extLst>
              <a:ext uri="{FF2B5EF4-FFF2-40B4-BE49-F238E27FC236}">
                <a16:creationId xmlns:a16="http://schemas.microsoft.com/office/drawing/2014/main" id="{77C37BEB-A7BB-0E47-9F21-46592A37B074}"/>
              </a:ext>
            </a:extLst>
          </p:cNvPr>
          <p:cNvSpPr txBox="1"/>
          <p:nvPr/>
        </p:nvSpPr>
        <p:spPr>
          <a:xfrm>
            <a:off x="905774" y="1500997"/>
            <a:ext cx="3066691" cy="507831"/>
          </a:xfrm>
          <a:prstGeom prst="rect">
            <a:avLst/>
          </a:prstGeom>
          <a:solidFill>
            <a:schemeClr val="accent4">
              <a:lumMod val="40000"/>
              <a:lumOff val="60000"/>
            </a:schemeClr>
          </a:solidFill>
        </p:spPr>
        <p:txBody>
          <a:bodyPr wrap="square" rtlCol="0">
            <a:spAutoFit/>
          </a:bodyPr>
          <a:lstStyle/>
          <a:p>
            <a:pPr algn="ctr"/>
            <a:r>
              <a:rPr lang="en-PK" sz="1350" dirty="0"/>
              <a:t>Interdisciplinary , Community, Industry, </a:t>
            </a:r>
          </a:p>
          <a:p>
            <a:pPr algn="ctr"/>
            <a:r>
              <a:rPr lang="en-PK" sz="1350" dirty="0"/>
              <a:t>Gov’t &amp; non Gov’t  Organizations</a:t>
            </a:r>
          </a:p>
        </p:txBody>
      </p:sp>
      <p:sp>
        <p:nvSpPr>
          <p:cNvPr id="7" name="TextBox 6">
            <a:extLst>
              <a:ext uri="{FF2B5EF4-FFF2-40B4-BE49-F238E27FC236}">
                <a16:creationId xmlns:a16="http://schemas.microsoft.com/office/drawing/2014/main" id="{46F54E94-7413-1E4C-9121-76685C00C226}"/>
              </a:ext>
            </a:extLst>
          </p:cNvPr>
          <p:cNvSpPr txBox="1"/>
          <p:nvPr/>
        </p:nvSpPr>
        <p:spPr>
          <a:xfrm>
            <a:off x="905774" y="2262189"/>
            <a:ext cx="3066691" cy="715581"/>
          </a:xfrm>
          <a:prstGeom prst="rect">
            <a:avLst/>
          </a:prstGeom>
          <a:solidFill>
            <a:schemeClr val="accent5">
              <a:lumMod val="75000"/>
            </a:schemeClr>
          </a:solidFill>
        </p:spPr>
        <p:txBody>
          <a:bodyPr wrap="square" rtlCol="0">
            <a:spAutoFit/>
          </a:bodyPr>
          <a:lstStyle/>
          <a:p>
            <a:pPr algn="ctr"/>
            <a:r>
              <a:rPr lang="en-GB" sz="1350" dirty="0"/>
              <a:t>Accessibility and recognition in communities, businesses and policy- makers </a:t>
            </a:r>
          </a:p>
        </p:txBody>
      </p:sp>
      <p:sp>
        <p:nvSpPr>
          <p:cNvPr id="8" name="TextBox 7">
            <a:extLst>
              <a:ext uri="{FF2B5EF4-FFF2-40B4-BE49-F238E27FC236}">
                <a16:creationId xmlns:a16="http://schemas.microsoft.com/office/drawing/2014/main" id="{DA06787A-2119-CB42-B8C4-9501C599864B}"/>
              </a:ext>
            </a:extLst>
          </p:cNvPr>
          <p:cNvSpPr txBox="1"/>
          <p:nvPr/>
        </p:nvSpPr>
        <p:spPr>
          <a:xfrm>
            <a:off x="905774" y="3144329"/>
            <a:ext cx="3066691" cy="507831"/>
          </a:xfrm>
          <a:prstGeom prst="rect">
            <a:avLst/>
          </a:prstGeom>
          <a:solidFill>
            <a:schemeClr val="accent3"/>
          </a:solidFill>
        </p:spPr>
        <p:txBody>
          <a:bodyPr wrap="square" rtlCol="0">
            <a:spAutoFit/>
          </a:bodyPr>
          <a:lstStyle/>
          <a:p>
            <a:pPr algn="ctr"/>
            <a:r>
              <a:rPr lang="en-GB" sz="1350" dirty="0"/>
              <a:t>Utility of the Research Excellence Framework in the round </a:t>
            </a:r>
          </a:p>
        </p:txBody>
      </p:sp>
      <p:sp>
        <p:nvSpPr>
          <p:cNvPr id="9" name="TextBox 8">
            <a:extLst>
              <a:ext uri="{FF2B5EF4-FFF2-40B4-BE49-F238E27FC236}">
                <a16:creationId xmlns:a16="http://schemas.microsoft.com/office/drawing/2014/main" id="{334F4C23-CF9F-9B4D-B27E-944218283EDA}"/>
              </a:ext>
            </a:extLst>
          </p:cNvPr>
          <p:cNvSpPr txBox="1"/>
          <p:nvPr/>
        </p:nvSpPr>
        <p:spPr>
          <a:xfrm>
            <a:off x="905774" y="3817189"/>
            <a:ext cx="3066691" cy="715581"/>
          </a:xfrm>
          <a:prstGeom prst="rect">
            <a:avLst/>
          </a:prstGeom>
          <a:solidFill>
            <a:schemeClr val="accent2">
              <a:lumMod val="50000"/>
            </a:schemeClr>
          </a:solidFill>
        </p:spPr>
        <p:txBody>
          <a:bodyPr wrap="square" rtlCol="0">
            <a:spAutoFit/>
          </a:bodyPr>
          <a:lstStyle/>
          <a:p>
            <a:pPr algn="ctr"/>
            <a:r>
              <a:rPr lang="en-GB" sz="1350" dirty="0"/>
              <a:t>Potential resource to support their efforts, and sincere and enthusiastic celebration of their success, </a:t>
            </a:r>
          </a:p>
        </p:txBody>
      </p:sp>
      <p:sp>
        <p:nvSpPr>
          <p:cNvPr id="3" name="Footer Placeholder 2">
            <a:extLst>
              <a:ext uri="{FF2B5EF4-FFF2-40B4-BE49-F238E27FC236}">
                <a16:creationId xmlns:a16="http://schemas.microsoft.com/office/drawing/2014/main" id="{F28B9818-2F7A-C349-97FC-F413681860EC}"/>
              </a:ext>
            </a:extLst>
          </p:cNvPr>
          <p:cNvSpPr>
            <a:spLocks noGrp="1"/>
          </p:cNvSpPr>
          <p:nvPr>
            <p:ph type="ftr" sz="quarter" idx="11"/>
          </p:nvPr>
        </p:nvSpPr>
        <p:spPr/>
        <p:txBody>
          <a:bodyPr/>
          <a:lstStyle/>
          <a:p>
            <a:r>
              <a:rPr lang="en-US"/>
              <a:t>drrubinahanif@nip.edu.pk</a:t>
            </a:r>
          </a:p>
        </p:txBody>
      </p:sp>
      <p:sp>
        <p:nvSpPr>
          <p:cNvPr id="10" name="Slide Number Placeholder 9">
            <a:extLst>
              <a:ext uri="{FF2B5EF4-FFF2-40B4-BE49-F238E27FC236}">
                <a16:creationId xmlns:a16="http://schemas.microsoft.com/office/drawing/2014/main" id="{B2247CAA-6BFB-DC4D-9F7A-0BE581C4787D}"/>
              </a:ext>
            </a:extLst>
          </p:cNvPr>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803067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6D425-F947-0E45-A7F0-A3E31EE2807D}"/>
              </a:ext>
            </a:extLst>
          </p:cNvPr>
          <p:cNvSpPr>
            <a:spLocks noGrp="1"/>
          </p:cNvSpPr>
          <p:nvPr>
            <p:ph type="title"/>
          </p:nvPr>
        </p:nvSpPr>
        <p:spPr>
          <a:xfrm>
            <a:off x="628650" y="66877"/>
            <a:ext cx="7886700" cy="994172"/>
          </a:xfrm>
        </p:spPr>
        <p:txBody>
          <a:bodyPr/>
          <a:lstStyle/>
          <a:p>
            <a:pPr algn="ctr"/>
            <a:r>
              <a:rPr lang="en-PK" b="1" dirty="0"/>
              <a:t>POST COVID DIRECTIONS</a:t>
            </a:r>
          </a:p>
        </p:txBody>
      </p:sp>
      <p:sp>
        <p:nvSpPr>
          <p:cNvPr id="3" name="Content Placeholder 2">
            <a:extLst>
              <a:ext uri="{FF2B5EF4-FFF2-40B4-BE49-F238E27FC236}">
                <a16:creationId xmlns:a16="http://schemas.microsoft.com/office/drawing/2014/main" id="{5853CE6F-791C-4F4B-8C46-6ED3675B4D6D}"/>
              </a:ext>
            </a:extLst>
          </p:cNvPr>
          <p:cNvSpPr>
            <a:spLocks noGrp="1"/>
          </p:cNvSpPr>
          <p:nvPr>
            <p:ph idx="1"/>
          </p:nvPr>
        </p:nvSpPr>
        <p:spPr>
          <a:xfrm>
            <a:off x="628650" y="1061050"/>
            <a:ext cx="7886700" cy="3571673"/>
          </a:xfrm>
          <a:solidFill>
            <a:schemeClr val="accent6">
              <a:lumMod val="60000"/>
              <a:lumOff val="40000"/>
            </a:schemeClr>
          </a:solidFill>
        </p:spPr>
        <p:txBody>
          <a:bodyPr numCol="2">
            <a:normAutofit fontScale="70000" lnSpcReduction="20000"/>
          </a:bodyPr>
          <a:lstStyle/>
          <a:p>
            <a:pPr marL="0" indent="0" fontAlgn="base">
              <a:buNone/>
            </a:pPr>
            <a:endParaRPr lang="en-GB" dirty="0">
              <a:solidFill>
                <a:srgbClr val="0563C1"/>
              </a:solidFill>
              <a:hlinkClick r:id="rId2">
                <a:extLst>
                  <a:ext uri="{A12FA001-AC4F-418D-AE19-62706E023703}">
                    <ahyp:hlinkClr xmlns:ahyp="http://schemas.microsoft.com/office/drawing/2018/hyperlinkcolor" val="tx"/>
                  </a:ext>
                </a:extLst>
              </a:hlinkClick>
            </a:endParaRPr>
          </a:p>
          <a:p>
            <a:pPr fontAlgn="base"/>
            <a:r>
              <a:rPr lang="en-GB" b="1" u="sng" dirty="0">
                <a:hlinkClick r:id="rId2">
                  <a:extLst>
                    <a:ext uri="{A12FA001-AC4F-418D-AE19-62706E023703}">
                      <ahyp:hlinkClr xmlns:ahyp="http://schemas.microsoft.com/office/drawing/2018/hyperlinkcolor" val="tx"/>
                    </a:ext>
                  </a:extLst>
                </a:hlinkClick>
              </a:rPr>
              <a:t>Behavioral &amp; Public Health</a:t>
            </a:r>
            <a:endParaRPr lang="en-GB" b="1" u="sng" dirty="0"/>
          </a:p>
          <a:p>
            <a:pPr fontAlgn="base"/>
            <a:r>
              <a:rPr lang="en-GB" b="1" u="sng" dirty="0">
                <a:solidFill>
                  <a:srgbClr val="FF0000"/>
                </a:solidFill>
                <a:hlinkClick r:id="rId3">
                  <a:extLst>
                    <a:ext uri="{A12FA001-AC4F-418D-AE19-62706E023703}">
                      <ahyp:hlinkClr xmlns:ahyp="http://schemas.microsoft.com/office/drawing/2018/hyperlinkcolor" val="tx"/>
                    </a:ext>
                  </a:extLst>
                </a:hlinkClick>
              </a:rPr>
              <a:t>Bias, Discrimination, &amp; Equity</a:t>
            </a:r>
            <a:endParaRPr lang="en-GB" b="1" u="sng" dirty="0">
              <a:solidFill>
                <a:srgbClr val="FF0000"/>
              </a:solidFill>
            </a:endParaRPr>
          </a:p>
          <a:p>
            <a:pPr fontAlgn="base"/>
            <a:r>
              <a:rPr lang="en-GB" b="1" u="sng" dirty="0">
                <a:hlinkClick r:id="rId4">
                  <a:extLst>
                    <a:ext uri="{A12FA001-AC4F-418D-AE19-62706E023703}">
                      <ahyp:hlinkClr xmlns:ahyp="http://schemas.microsoft.com/office/drawing/2018/hyperlinkcolor" val="tx"/>
                    </a:ext>
                  </a:extLst>
                </a:hlinkClick>
              </a:rPr>
              <a:t>Education, Training, &amp; Distance Learning</a:t>
            </a:r>
            <a:endParaRPr lang="en-GB" b="1" u="sng" dirty="0"/>
          </a:p>
          <a:p>
            <a:pPr fontAlgn="base"/>
            <a:r>
              <a:rPr lang="en-GB" b="1" u="sng" dirty="0">
                <a:hlinkClick r:id="rId5">
                  <a:extLst>
                    <a:ext uri="{A12FA001-AC4F-418D-AE19-62706E023703}">
                      <ahyp:hlinkClr xmlns:ahyp="http://schemas.microsoft.com/office/drawing/2018/hyperlinkcolor" val="tx"/>
                    </a:ext>
                  </a:extLst>
                </a:hlinkClick>
              </a:rPr>
              <a:t>General</a:t>
            </a:r>
            <a:r>
              <a:rPr lang="en-GB" b="1" u="sng" dirty="0"/>
              <a:t> </a:t>
            </a:r>
            <a:r>
              <a:rPr lang="en-GB" b="1" u="sng" dirty="0">
                <a:hlinkClick r:id="rId6">
                  <a:extLst>
                    <a:ext uri="{A12FA001-AC4F-418D-AE19-62706E023703}">
                      <ahyp:hlinkClr xmlns:ahyp="http://schemas.microsoft.com/office/drawing/2018/hyperlinkcolor" val="tx"/>
                    </a:ext>
                  </a:extLst>
                </a:hlinkClick>
              </a:rPr>
              <a:t>Parenting &amp;  Caregiving</a:t>
            </a:r>
            <a:endParaRPr lang="en-GB" b="1" u="sng" dirty="0"/>
          </a:p>
          <a:p>
            <a:pPr fontAlgn="base"/>
            <a:r>
              <a:rPr lang="en-GB" b="1" u="sng" dirty="0">
                <a:hlinkClick r:id="rId7">
                  <a:extLst>
                    <a:ext uri="{A12FA001-AC4F-418D-AE19-62706E023703}">
                      <ahyp:hlinkClr xmlns:ahyp="http://schemas.microsoft.com/office/drawing/2018/hyperlinkcolor" val="tx"/>
                    </a:ext>
                  </a:extLst>
                </a:hlinkClick>
              </a:rPr>
              <a:t>Physical Distancing &amp; Isolation</a:t>
            </a:r>
            <a:endParaRPr lang="en-GB" b="1" u="sng" dirty="0"/>
          </a:p>
          <a:p>
            <a:pPr marL="0" indent="0" fontAlgn="base">
              <a:buNone/>
            </a:pPr>
            <a:endParaRPr lang="en-GB" b="1" u="sng" dirty="0"/>
          </a:p>
          <a:p>
            <a:pPr marL="0" indent="0" fontAlgn="base">
              <a:buNone/>
            </a:pPr>
            <a:endParaRPr lang="en-GB" b="1" u="sng" dirty="0"/>
          </a:p>
          <a:p>
            <a:pPr marL="0" indent="0" fontAlgn="base">
              <a:buNone/>
            </a:pPr>
            <a:endParaRPr lang="en-GB" b="1" u="sng" dirty="0"/>
          </a:p>
          <a:p>
            <a:pPr fontAlgn="base"/>
            <a:r>
              <a:rPr lang="en-GB" b="1" u="sng" dirty="0">
                <a:hlinkClick r:id="rId8">
                  <a:extLst>
                    <a:ext uri="{A12FA001-AC4F-418D-AE19-62706E023703}">
                      <ahyp:hlinkClr xmlns:ahyp="http://schemas.microsoft.com/office/drawing/2018/hyperlinkcolor" val="tx"/>
                    </a:ext>
                  </a:extLst>
                </a:hlinkClick>
              </a:rPr>
              <a:t>PTSD &amp; Trauma</a:t>
            </a:r>
            <a:endParaRPr lang="en-GB" b="1" u="sng" dirty="0"/>
          </a:p>
          <a:p>
            <a:pPr fontAlgn="base"/>
            <a:r>
              <a:rPr lang="en-GB" b="1" u="sng" dirty="0">
                <a:hlinkClick r:id="rId9">
                  <a:extLst>
                    <a:ext uri="{A12FA001-AC4F-418D-AE19-62706E023703}">
                      <ahyp:hlinkClr xmlns:ahyp="http://schemas.microsoft.com/office/drawing/2018/hyperlinkcolor" val="tx"/>
                    </a:ext>
                  </a:extLst>
                </a:hlinkClick>
              </a:rPr>
              <a:t>Self-care</a:t>
            </a:r>
            <a:endParaRPr lang="en-GB" b="1" u="sng" dirty="0"/>
          </a:p>
          <a:p>
            <a:pPr fontAlgn="base"/>
            <a:r>
              <a:rPr lang="en-GB" b="1" u="sng" dirty="0">
                <a:hlinkClick r:id="rId10">
                  <a:extLst>
                    <a:ext uri="{A12FA001-AC4F-418D-AE19-62706E023703}">
                      <ahyp:hlinkClr xmlns:ahyp="http://schemas.microsoft.com/office/drawing/2018/hyperlinkcolor" val="tx"/>
                    </a:ext>
                  </a:extLst>
                </a:hlinkClick>
              </a:rPr>
              <a:t>Stress, Anxiety, &amp; Grief</a:t>
            </a:r>
            <a:endParaRPr lang="en-GB" b="1" u="sng" dirty="0"/>
          </a:p>
          <a:p>
            <a:pPr fontAlgn="base"/>
            <a:r>
              <a:rPr lang="en-GB" b="1" u="sng" dirty="0">
                <a:solidFill>
                  <a:srgbClr val="FF0000"/>
                </a:solidFill>
                <a:hlinkClick r:id="rId11">
                  <a:extLst>
                    <a:ext uri="{A12FA001-AC4F-418D-AE19-62706E023703}">
                      <ahyp:hlinkClr xmlns:ahyp="http://schemas.microsoft.com/office/drawing/2018/hyperlinkcolor" val="tx"/>
                    </a:ext>
                  </a:extLst>
                </a:hlinkClick>
              </a:rPr>
              <a:t>Telementalhealth &amp; Telepsychology</a:t>
            </a:r>
            <a:endParaRPr lang="en-GB" b="1" u="sng" dirty="0">
              <a:solidFill>
                <a:srgbClr val="FF0000"/>
              </a:solidFill>
            </a:endParaRPr>
          </a:p>
          <a:p>
            <a:pPr fontAlgn="base"/>
            <a:r>
              <a:rPr lang="en-GB" b="1" u="sng" dirty="0">
                <a:solidFill>
                  <a:srgbClr val="FF0000"/>
                </a:solidFill>
                <a:hlinkClick r:id="rId12">
                  <a:extLst>
                    <a:ext uri="{A12FA001-AC4F-418D-AE19-62706E023703}">
                      <ahyp:hlinkClr xmlns:ahyp="http://schemas.microsoft.com/office/drawing/2018/hyperlinkcolor" val="tx"/>
                    </a:ext>
                  </a:extLst>
                </a:hlinkClick>
              </a:rPr>
              <a:t>Work And Telework</a:t>
            </a:r>
            <a:endParaRPr lang="en-GB" b="1" u="sng" dirty="0">
              <a:solidFill>
                <a:srgbClr val="FF0000"/>
              </a:solidFill>
            </a:endParaRPr>
          </a:p>
          <a:p>
            <a:pPr marL="0" indent="0">
              <a:buNone/>
            </a:pPr>
            <a:endParaRPr lang="en-PK" b="1" dirty="0"/>
          </a:p>
          <a:p>
            <a:pPr marL="0" indent="0">
              <a:buNone/>
            </a:pPr>
            <a:r>
              <a:rPr lang="en-PK" b="1" dirty="0"/>
              <a:t>(APA, 2021)</a:t>
            </a:r>
          </a:p>
        </p:txBody>
      </p:sp>
      <p:sp>
        <p:nvSpPr>
          <p:cNvPr id="4" name="Footer Placeholder 3">
            <a:extLst>
              <a:ext uri="{FF2B5EF4-FFF2-40B4-BE49-F238E27FC236}">
                <a16:creationId xmlns:a16="http://schemas.microsoft.com/office/drawing/2014/main" id="{DE48B5C9-1994-6B49-8546-C9312B0ED6AD}"/>
              </a:ext>
            </a:extLst>
          </p:cNvPr>
          <p:cNvSpPr>
            <a:spLocks noGrp="1"/>
          </p:cNvSpPr>
          <p:nvPr>
            <p:ph type="ftr" sz="quarter" idx="11"/>
          </p:nvPr>
        </p:nvSpPr>
        <p:spPr/>
        <p:txBody>
          <a:bodyPr/>
          <a:lstStyle/>
          <a:p>
            <a:r>
              <a:rPr lang="en-US"/>
              <a:t>drrubinahanif@nip.edu.pk</a:t>
            </a:r>
          </a:p>
        </p:txBody>
      </p:sp>
      <p:sp>
        <p:nvSpPr>
          <p:cNvPr id="5" name="Slide Number Placeholder 4">
            <a:extLst>
              <a:ext uri="{FF2B5EF4-FFF2-40B4-BE49-F238E27FC236}">
                <a16:creationId xmlns:a16="http://schemas.microsoft.com/office/drawing/2014/main" id="{795915D3-7AA9-5042-B13B-78479EFD9286}"/>
              </a:ext>
            </a:extLst>
          </p:cNvPr>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3873789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E32C2-309E-C44D-A7FA-B2C82C3EE310}"/>
              </a:ext>
            </a:extLst>
          </p:cNvPr>
          <p:cNvSpPr>
            <a:spLocks noGrp="1"/>
          </p:cNvSpPr>
          <p:nvPr>
            <p:ph type="title"/>
          </p:nvPr>
        </p:nvSpPr>
        <p:spPr>
          <a:xfrm>
            <a:off x="76200" y="209550"/>
            <a:ext cx="8610600" cy="457200"/>
          </a:xfrm>
        </p:spPr>
        <p:txBody>
          <a:bodyPr>
            <a:normAutofit fontScale="90000"/>
          </a:bodyPr>
          <a:lstStyle/>
          <a:p>
            <a:r>
              <a:rPr lang="en-PK" dirty="0"/>
              <a:t>COVID to Post-COVID</a:t>
            </a:r>
          </a:p>
        </p:txBody>
      </p:sp>
      <p:graphicFrame>
        <p:nvGraphicFramePr>
          <p:cNvPr id="4" name="Content Placeholder 3">
            <a:extLst>
              <a:ext uri="{FF2B5EF4-FFF2-40B4-BE49-F238E27FC236}">
                <a16:creationId xmlns:a16="http://schemas.microsoft.com/office/drawing/2014/main" id="{31D94E9E-5253-B34C-871F-CD591BAFD27D}"/>
              </a:ext>
            </a:extLst>
          </p:cNvPr>
          <p:cNvGraphicFramePr>
            <a:graphicFrameLocks noGrp="1"/>
          </p:cNvGraphicFramePr>
          <p:nvPr>
            <p:ph idx="1"/>
            <p:extLst>
              <p:ext uri="{D42A27DB-BD31-4B8C-83A1-F6EECF244321}">
                <p14:modId xmlns:p14="http://schemas.microsoft.com/office/powerpoint/2010/main" val="3337168801"/>
              </p:ext>
            </p:extLst>
          </p:nvPr>
        </p:nvGraphicFramePr>
        <p:xfrm>
          <a:off x="457200" y="1200150"/>
          <a:ext cx="8229600" cy="3394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18DB47C6-1027-7940-B18D-5B6AF2CDBFC2}"/>
              </a:ext>
            </a:extLst>
          </p:cNvPr>
          <p:cNvSpPr txBox="1"/>
          <p:nvPr/>
        </p:nvSpPr>
        <p:spPr>
          <a:xfrm>
            <a:off x="1066800" y="1581150"/>
            <a:ext cx="1295400" cy="646331"/>
          </a:xfrm>
          <a:prstGeom prst="rect">
            <a:avLst/>
          </a:prstGeom>
          <a:noFill/>
        </p:spPr>
        <p:txBody>
          <a:bodyPr wrap="square" rtlCol="0">
            <a:spAutoFit/>
          </a:bodyPr>
          <a:lstStyle/>
          <a:p>
            <a:endParaRPr lang="en-PK" dirty="0"/>
          </a:p>
          <a:p>
            <a:r>
              <a:rPr lang="en-PK" dirty="0"/>
              <a:t>Phase-1</a:t>
            </a:r>
          </a:p>
        </p:txBody>
      </p:sp>
      <p:sp>
        <p:nvSpPr>
          <p:cNvPr id="6" name="TextBox 5">
            <a:extLst>
              <a:ext uri="{FF2B5EF4-FFF2-40B4-BE49-F238E27FC236}">
                <a16:creationId xmlns:a16="http://schemas.microsoft.com/office/drawing/2014/main" id="{A4F8A5C4-7D1F-BC49-8D8F-F8FEBE71020D}"/>
              </a:ext>
            </a:extLst>
          </p:cNvPr>
          <p:cNvSpPr txBox="1"/>
          <p:nvPr/>
        </p:nvSpPr>
        <p:spPr>
          <a:xfrm>
            <a:off x="3733800" y="1352550"/>
            <a:ext cx="1066800" cy="369332"/>
          </a:xfrm>
          <a:prstGeom prst="rect">
            <a:avLst/>
          </a:prstGeom>
          <a:noFill/>
        </p:spPr>
        <p:txBody>
          <a:bodyPr wrap="square" rtlCol="0">
            <a:spAutoFit/>
          </a:bodyPr>
          <a:lstStyle/>
          <a:p>
            <a:r>
              <a:rPr lang="en-PK" dirty="0"/>
              <a:t>Phase-2</a:t>
            </a:r>
          </a:p>
        </p:txBody>
      </p:sp>
      <p:sp>
        <p:nvSpPr>
          <p:cNvPr id="7" name="TextBox 6">
            <a:extLst>
              <a:ext uri="{FF2B5EF4-FFF2-40B4-BE49-F238E27FC236}">
                <a16:creationId xmlns:a16="http://schemas.microsoft.com/office/drawing/2014/main" id="{5B890C1F-F281-F149-BEF7-00B9F24A79DF}"/>
              </a:ext>
            </a:extLst>
          </p:cNvPr>
          <p:cNvSpPr txBox="1"/>
          <p:nvPr/>
        </p:nvSpPr>
        <p:spPr>
          <a:xfrm>
            <a:off x="6400800" y="590550"/>
            <a:ext cx="1447800" cy="646331"/>
          </a:xfrm>
          <a:prstGeom prst="rect">
            <a:avLst/>
          </a:prstGeom>
          <a:noFill/>
        </p:spPr>
        <p:txBody>
          <a:bodyPr wrap="square" rtlCol="0">
            <a:spAutoFit/>
          </a:bodyPr>
          <a:lstStyle/>
          <a:p>
            <a:endParaRPr lang="en-PK" dirty="0"/>
          </a:p>
          <a:p>
            <a:r>
              <a:rPr lang="en-PK" dirty="0"/>
              <a:t>Phase-3</a:t>
            </a:r>
          </a:p>
        </p:txBody>
      </p:sp>
      <p:sp>
        <p:nvSpPr>
          <p:cNvPr id="8" name="Footer Placeholder 7">
            <a:extLst>
              <a:ext uri="{FF2B5EF4-FFF2-40B4-BE49-F238E27FC236}">
                <a16:creationId xmlns:a16="http://schemas.microsoft.com/office/drawing/2014/main" id="{246A8941-713A-9E4C-941A-2E20E9D85E80}"/>
              </a:ext>
            </a:extLst>
          </p:cNvPr>
          <p:cNvSpPr>
            <a:spLocks noGrp="1"/>
          </p:cNvSpPr>
          <p:nvPr>
            <p:ph type="ftr" sz="quarter" idx="11"/>
          </p:nvPr>
        </p:nvSpPr>
        <p:spPr/>
        <p:txBody>
          <a:bodyPr/>
          <a:lstStyle/>
          <a:p>
            <a:r>
              <a:rPr lang="en-US"/>
              <a:t>drrubinahanif@nip.edu.pk</a:t>
            </a:r>
          </a:p>
        </p:txBody>
      </p:sp>
      <p:sp>
        <p:nvSpPr>
          <p:cNvPr id="9" name="Slide Number Placeholder 8">
            <a:extLst>
              <a:ext uri="{FF2B5EF4-FFF2-40B4-BE49-F238E27FC236}">
                <a16:creationId xmlns:a16="http://schemas.microsoft.com/office/drawing/2014/main" id="{953D5386-61CC-604B-BE26-F1E4EA82D873}"/>
              </a:ext>
            </a:extLst>
          </p:cNvPr>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2218286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3" y="1057562"/>
            <a:ext cx="51435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4" y="1065164"/>
            <a:ext cx="51434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75942" y="2691064"/>
            <a:ext cx="1876484"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727288"/>
            <a:ext cx="2925267" cy="3134219"/>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71" y="1057559"/>
            <a:ext cx="5143502"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C8B823-0D0A-CD46-9332-005B747D7A22}"/>
              </a:ext>
            </a:extLst>
          </p:cNvPr>
          <p:cNvSpPr>
            <a:spLocks noGrp="1"/>
          </p:cNvSpPr>
          <p:nvPr>
            <p:ph type="title"/>
          </p:nvPr>
        </p:nvSpPr>
        <p:spPr>
          <a:xfrm>
            <a:off x="439858" y="1262817"/>
            <a:ext cx="2336449" cy="1797269"/>
          </a:xfrm>
        </p:spPr>
        <p:txBody>
          <a:bodyPr anchor="b">
            <a:normAutofit/>
          </a:bodyPr>
          <a:lstStyle/>
          <a:p>
            <a:pPr algn="r"/>
            <a:r>
              <a:rPr lang="en-PK" sz="3000">
                <a:solidFill>
                  <a:srgbClr val="FFFFFF"/>
                </a:solidFill>
              </a:rPr>
              <a:t>Conclusion</a:t>
            </a:r>
          </a:p>
        </p:txBody>
      </p:sp>
      <p:sp>
        <p:nvSpPr>
          <p:cNvPr id="4" name="Footer Placeholder 3">
            <a:extLst>
              <a:ext uri="{FF2B5EF4-FFF2-40B4-BE49-F238E27FC236}">
                <a16:creationId xmlns:a16="http://schemas.microsoft.com/office/drawing/2014/main" id="{5623EA9B-4A34-534D-972C-78692CCC22BA}"/>
              </a:ext>
            </a:extLst>
          </p:cNvPr>
          <p:cNvSpPr>
            <a:spLocks noGrp="1"/>
          </p:cNvSpPr>
          <p:nvPr>
            <p:ph type="ftr" sz="quarter" idx="11"/>
          </p:nvPr>
        </p:nvSpPr>
        <p:spPr>
          <a:xfrm rot="5400000">
            <a:off x="-1371600" y="1488186"/>
            <a:ext cx="3086100" cy="273843"/>
          </a:xfrm>
        </p:spPr>
        <p:txBody>
          <a:bodyPr>
            <a:normAutofit/>
          </a:bodyPr>
          <a:lstStyle/>
          <a:p>
            <a:pPr algn="l">
              <a:spcAft>
                <a:spcPts val="600"/>
              </a:spcAft>
            </a:pPr>
            <a:r>
              <a:rPr lang="en-US" sz="800">
                <a:solidFill>
                  <a:srgbClr val="FFFFFF"/>
                </a:solidFill>
              </a:rPr>
              <a:t>drrubinahanif@nip.edu.pk</a:t>
            </a:r>
          </a:p>
        </p:txBody>
      </p:sp>
      <p:sp>
        <p:nvSpPr>
          <p:cNvPr id="5" name="Slide Number Placeholder 4">
            <a:extLst>
              <a:ext uri="{FF2B5EF4-FFF2-40B4-BE49-F238E27FC236}">
                <a16:creationId xmlns:a16="http://schemas.microsoft.com/office/drawing/2014/main" id="{A76E174D-E00E-004D-B169-1119A32D24A5}"/>
              </a:ext>
            </a:extLst>
          </p:cNvPr>
          <p:cNvSpPr>
            <a:spLocks noGrp="1"/>
          </p:cNvSpPr>
          <p:nvPr>
            <p:ph type="sldNum" sz="quarter" idx="12"/>
          </p:nvPr>
        </p:nvSpPr>
        <p:spPr>
          <a:xfrm>
            <a:off x="8778240" y="4841748"/>
            <a:ext cx="336042" cy="273843"/>
          </a:xfrm>
        </p:spPr>
        <p:txBody>
          <a:bodyPr>
            <a:normAutofit/>
          </a:bodyPr>
          <a:lstStyle/>
          <a:p>
            <a:pPr>
              <a:spcAft>
                <a:spcPts val="600"/>
              </a:spcAft>
            </a:pPr>
            <a:fld id="{B6F15528-21DE-4FAA-801E-634DDDAF4B2B}" type="slidenum">
              <a:rPr lang="en-US" sz="800">
                <a:solidFill>
                  <a:schemeClr val="tx1">
                    <a:lumMod val="50000"/>
                    <a:lumOff val="50000"/>
                  </a:schemeClr>
                </a:solidFill>
              </a:rPr>
              <a:pPr>
                <a:spcAft>
                  <a:spcPts val="600"/>
                </a:spcAft>
              </a:pPr>
              <a:t>15</a:t>
            </a:fld>
            <a:endParaRPr lang="en-US" sz="800">
              <a:solidFill>
                <a:schemeClr val="tx1">
                  <a:lumMod val="50000"/>
                  <a:lumOff val="50000"/>
                </a:schemeClr>
              </a:solidFill>
            </a:endParaRPr>
          </a:p>
        </p:txBody>
      </p:sp>
      <p:graphicFrame>
        <p:nvGraphicFramePr>
          <p:cNvPr id="7" name="Content Placeholder 2">
            <a:extLst>
              <a:ext uri="{FF2B5EF4-FFF2-40B4-BE49-F238E27FC236}">
                <a16:creationId xmlns:a16="http://schemas.microsoft.com/office/drawing/2014/main" id="{9E45DFB0-7B2D-4F11-898D-80FBDE09B19C}"/>
              </a:ext>
            </a:extLst>
          </p:cNvPr>
          <p:cNvGraphicFramePr>
            <a:graphicFrameLocks noGrp="1"/>
          </p:cNvGraphicFramePr>
          <p:nvPr>
            <p:ph idx="1"/>
            <p:extLst>
              <p:ext uri="{D42A27DB-BD31-4B8C-83A1-F6EECF244321}">
                <p14:modId xmlns:p14="http://schemas.microsoft.com/office/powerpoint/2010/main" val="833506792"/>
              </p:ext>
            </p:extLst>
          </p:nvPr>
        </p:nvGraphicFramePr>
        <p:xfrm>
          <a:off x="3678789" y="1123950"/>
          <a:ext cx="5000124" cy="3529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A38ACEBE-7803-764B-862D-46A186486AF7}"/>
              </a:ext>
            </a:extLst>
          </p:cNvPr>
          <p:cNvSpPr/>
          <p:nvPr/>
        </p:nvSpPr>
        <p:spPr>
          <a:xfrm>
            <a:off x="3678789" y="383540"/>
            <a:ext cx="4572000" cy="646331"/>
          </a:xfrm>
          <a:prstGeom prst="rect">
            <a:avLst/>
          </a:prstGeom>
        </p:spPr>
        <p:txBody>
          <a:bodyPr>
            <a:spAutoFit/>
          </a:bodyPr>
          <a:lstStyle/>
          <a:p>
            <a:pPr lvl="0"/>
            <a:r>
              <a:rPr lang="en-GB" dirty="0"/>
              <a:t>The COVID-19 social science research agenda aims to: </a:t>
            </a:r>
            <a:endParaRPr lang="en-US" dirty="0"/>
          </a:p>
        </p:txBody>
      </p:sp>
    </p:spTree>
    <p:extLst>
      <p:ext uri="{BB962C8B-B14F-4D97-AF65-F5344CB8AC3E}">
        <p14:creationId xmlns:p14="http://schemas.microsoft.com/office/powerpoint/2010/main" val="2249625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8" name="Rectangle 8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p:cNvSpPr txBox="1">
            <a:spLocks/>
          </p:cNvSpPr>
          <p:nvPr/>
        </p:nvSpPr>
        <p:spPr>
          <a:xfrm>
            <a:off x="628650" y="1231314"/>
            <a:ext cx="3293268" cy="992579"/>
          </a:xfrm>
          <a:prstGeom prst="rect">
            <a:avLst/>
          </a:prstGeom>
        </p:spPr>
        <p:txBody>
          <a:bodyPr vert="horz" lIns="91440" tIns="45720" rIns="91440" bIns="45720" rtlCol="0" anchor="t">
            <a:normAutofit/>
          </a:bodyPr>
          <a:lstStyle/>
          <a:p>
            <a:pPr marL="342900" lvl="0" indent="-342900">
              <a:lnSpc>
                <a:spcPct val="90000"/>
              </a:lnSpc>
              <a:spcBef>
                <a:spcPct val="0"/>
              </a:spcBef>
              <a:spcAft>
                <a:spcPts val="600"/>
              </a:spcAft>
            </a:pPr>
            <a:r>
              <a:rPr lang="en-US" sz="3000" b="1" kern="1200">
                <a:solidFill>
                  <a:schemeClr val="bg1"/>
                </a:solidFill>
                <a:latin typeface="+mj-lt"/>
                <a:ea typeface="+mj-ea"/>
                <a:cs typeface="+mj-cs"/>
              </a:rPr>
              <a:t>Todays’ Talk</a:t>
            </a:r>
          </a:p>
          <a:p>
            <a:pPr marL="342900" lvl="0" indent="-342900">
              <a:lnSpc>
                <a:spcPct val="90000"/>
              </a:lnSpc>
              <a:spcBef>
                <a:spcPct val="0"/>
              </a:spcBef>
              <a:spcAft>
                <a:spcPts val="600"/>
              </a:spcAft>
            </a:pPr>
            <a:endParaRPr lang="en-US" sz="3000" b="1" kern="1200">
              <a:solidFill>
                <a:schemeClr val="bg1"/>
              </a:solidFill>
              <a:latin typeface="+mj-lt"/>
              <a:ea typeface="+mj-ea"/>
              <a:cs typeface="+mj-cs"/>
            </a:endParaRPr>
          </a:p>
        </p:txBody>
      </p:sp>
      <p:sp>
        <p:nvSpPr>
          <p:cNvPr id="6" name="Subtitle 2"/>
          <p:cNvSpPr txBox="1">
            <a:spLocks/>
          </p:cNvSpPr>
          <p:nvPr/>
        </p:nvSpPr>
        <p:spPr>
          <a:xfrm>
            <a:off x="628650" y="2359800"/>
            <a:ext cx="3293268" cy="1840725"/>
          </a:xfrm>
          <a:prstGeom prst="rect">
            <a:avLst/>
          </a:prstGeom>
        </p:spPr>
        <p:txBody>
          <a:bodyPr vert="horz" lIns="91440" tIns="45720" rIns="91440" bIns="45720" rtlCol="0">
            <a:normAutofit/>
          </a:bodyPr>
          <a:lstStyle/>
          <a:p>
            <a:pPr marL="342900" lvl="0" indent="-228600">
              <a:lnSpc>
                <a:spcPct val="90000"/>
              </a:lnSpc>
              <a:spcAft>
                <a:spcPts val="600"/>
              </a:spcAft>
              <a:buFont typeface="Arial" panose="020B0604020202020204" pitchFamily="34" charset="0"/>
              <a:buChar char="•"/>
            </a:pPr>
            <a:r>
              <a:rPr lang="en-US" sz="1500" b="1">
                <a:solidFill>
                  <a:schemeClr val="bg1">
                    <a:alpha val="80000"/>
                  </a:schemeClr>
                </a:solidFill>
              </a:rPr>
              <a:t>Impact of COVID 19</a:t>
            </a:r>
          </a:p>
          <a:p>
            <a:pPr marL="342900" lvl="0" indent="-228600">
              <a:lnSpc>
                <a:spcPct val="90000"/>
              </a:lnSpc>
              <a:spcAft>
                <a:spcPts val="600"/>
              </a:spcAft>
              <a:buFont typeface="Arial" panose="020B0604020202020204" pitchFamily="34" charset="0"/>
              <a:buChar char="•"/>
            </a:pPr>
            <a:r>
              <a:rPr lang="en-US" sz="1500" b="1">
                <a:solidFill>
                  <a:schemeClr val="bg1">
                    <a:alpha val="80000"/>
                  </a:schemeClr>
                </a:solidFill>
              </a:rPr>
              <a:t>Status of social Scientists</a:t>
            </a:r>
          </a:p>
          <a:p>
            <a:pPr marL="342900" lvl="0" indent="-228600">
              <a:lnSpc>
                <a:spcPct val="90000"/>
              </a:lnSpc>
              <a:spcAft>
                <a:spcPts val="600"/>
              </a:spcAft>
              <a:buFont typeface="Arial" panose="020B0604020202020204" pitchFamily="34" charset="0"/>
              <a:buChar char="•"/>
            </a:pPr>
            <a:r>
              <a:rPr lang="en-US" sz="1500" b="1">
                <a:solidFill>
                  <a:schemeClr val="bg1">
                    <a:alpha val="80000"/>
                  </a:schemeClr>
                </a:solidFill>
              </a:rPr>
              <a:t>Published Research</a:t>
            </a:r>
          </a:p>
          <a:p>
            <a:pPr marL="342900" lvl="0" indent="-228600">
              <a:lnSpc>
                <a:spcPct val="90000"/>
              </a:lnSpc>
              <a:spcAft>
                <a:spcPts val="600"/>
              </a:spcAft>
              <a:buFont typeface="Arial" panose="020B0604020202020204" pitchFamily="34" charset="0"/>
              <a:buChar char="•"/>
            </a:pPr>
            <a:r>
              <a:rPr lang="en-US" sz="1500" b="1">
                <a:solidFill>
                  <a:schemeClr val="bg1">
                    <a:alpha val="80000"/>
                  </a:schemeClr>
                </a:solidFill>
              </a:rPr>
              <a:t>Hazards in Research Process</a:t>
            </a:r>
          </a:p>
          <a:p>
            <a:pPr marL="342900" lvl="0" indent="-228600">
              <a:lnSpc>
                <a:spcPct val="90000"/>
              </a:lnSpc>
              <a:spcAft>
                <a:spcPts val="600"/>
              </a:spcAft>
              <a:buFont typeface="Arial" panose="020B0604020202020204" pitchFamily="34" charset="0"/>
              <a:buChar char="•"/>
            </a:pPr>
            <a:r>
              <a:rPr lang="en-US" sz="1500" b="1">
                <a:solidFill>
                  <a:schemeClr val="bg1">
                    <a:alpha val="80000"/>
                  </a:schemeClr>
                </a:solidFill>
              </a:rPr>
              <a:t>Future Directions/Opportunities</a:t>
            </a:r>
          </a:p>
          <a:p>
            <a:pPr lvl="0" indent="-228600">
              <a:lnSpc>
                <a:spcPct val="90000"/>
              </a:lnSpc>
              <a:spcAft>
                <a:spcPts val="600"/>
              </a:spcAft>
              <a:buFont typeface="Arial" panose="020B0604020202020204" pitchFamily="34" charset="0"/>
              <a:buChar char="•"/>
            </a:pPr>
            <a:endParaRPr lang="en-US" sz="1500" b="1">
              <a:solidFill>
                <a:schemeClr val="bg1">
                  <a:alpha val="80000"/>
                </a:schemeClr>
              </a:solidFill>
            </a:endParaRPr>
          </a:p>
          <a:p>
            <a:pPr marL="342900" lvl="0" indent="-228600">
              <a:lnSpc>
                <a:spcPct val="90000"/>
              </a:lnSpc>
              <a:spcAft>
                <a:spcPts val="600"/>
              </a:spcAft>
              <a:buFont typeface="Arial" panose="020B0604020202020204" pitchFamily="34" charset="0"/>
              <a:buChar char="•"/>
            </a:pPr>
            <a:endParaRPr lang="en-US" sz="1500" b="1">
              <a:solidFill>
                <a:schemeClr val="bg1">
                  <a:alpha val="80000"/>
                </a:schemeClr>
              </a:solidFill>
            </a:endParaRPr>
          </a:p>
          <a:p>
            <a:pPr marL="342900" lvl="0" indent="-228600">
              <a:lnSpc>
                <a:spcPct val="90000"/>
              </a:lnSpc>
              <a:spcAft>
                <a:spcPts val="600"/>
              </a:spcAft>
              <a:buFont typeface="Arial" panose="020B0604020202020204" pitchFamily="34" charset="0"/>
              <a:buChar char="•"/>
            </a:pPr>
            <a:endParaRPr lang="en-US" sz="1500" b="1">
              <a:solidFill>
                <a:schemeClr val="bg1">
                  <a:alpha val="80000"/>
                </a:schemeClr>
              </a:solidFill>
            </a:endParaRPr>
          </a:p>
        </p:txBody>
      </p:sp>
      <p:grpSp>
        <p:nvGrpSpPr>
          <p:cNvPr id="90" name="Group 89">
            <a:extLst>
              <a:ext uri="{FF2B5EF4-FFF2-40B4-BE49-F238E27FC236}">
                <a16:creationId xmlns:a16="http://schemas.microsoft.com/office/drawing/2014/main" id="{D44E3F87-3D58-4B03-86B2-15A5C5B9C9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572000" y="631032"/>
            <a:ext cx="3945732" cy="3530694"/>
            <a:chOff x="6096000" y="841376"/>
            <a:chExt cx="5260976" cy="4707593"/>
          </a:xfrm>
          <a:effectLst>
            <a:outerShdw blurRad="381000" dist="152400" dir="5400000" algn="ctr" rotWithShape="0">
              <a:srgbClr val="000000">
                <a:alpha val="10000"/>
              </a:srgbClr>
            </a:outerShdw>
          </a:effectLst>
        </p:grpSpPr>
        <p:grpSp>
          <p:nvGrpSpPr>
            <p:cNvPr id="91" name="Group 90">
              <a:extLst>
                <a:ext uri="{FF2B5EF4-FFF2-40B4-BE49-F238E27FC236}">
                  <a16:creationId xmlns:a16="http://schemas.microsoft.com/office/drawing/2014/main" id="{B4D09509-F6FC-47A6-B196-CCCFD8E8305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1" y="841376"/>
              <a:ext cx="5260975" cy="4707593"/>
              <a:chOff x="6096001" y="841376"/>
              <a:chExt cx="5260975" cy="4707593"/>
            </a:xfrm>
          </p:grpSpPr>
          <p:sp>
            <p:nvSpPr>
              <p:cNvPr id="95" name="Freeform: Shape 94">
                <a:extLst>
                  <a:ext uri="{FF2B5EF4-FFF2-40B4-BE49-F238E27FC236}">
                    <a16:creationId xmlns:a16="http://schemas.microsoft.com/office/drawing/2014/main" id="{BA5B9D66-192D-4F12-964D-2B23A1D27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6" name="Freeform: Shape 95">
                <a:extLst>
                  <a:ext uri="{FF2B5EF4-FFF2-40B4-BE49-F238E27FC236}">
                    <a16:creationId xmlns:a16="http://schemas.microsoft.com/office/drawing/2014/main" id="{C9C14E68-C469-4A71-AF08-169DB545F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2" name="Group 91">
              <a:extLst>
                <a:ext uri="{FF2B5EF4-FFF2-40B4-BE49-F238E27FC236}">
                  <a16:creationId xmlns:a16="http://schemas.microsoft.com/office/drawing/2014/main" id="{B2C18990-7F62-45E8-B68F-47E95E4812F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0" y="4138312"/>
              <a:ext cx="5260975" cy="1410656"/>
              <a:chOff x="6096000" y="4138312"/>
              <a:chExt cx="5260975" cy="1410656"/>
            </a:xfrm>
          </p:grpSpPr>
          <p:sp>
            <p:nvSpPr>
              <p:cNvPr id="93" name="Freeform: Shape 92">
                <a:extLst>
                  <a:ext uri="{FF2B5EF4-FFF2-40B4-BE49-F238E27FC236}">
                    <a16:creationId xmlns:a16="http://schemas.microsoft.com/office/drawing/2014/main" id="{AC206BB2-3759-4DF0-9932-7445B6367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Freeform: Shape 93">
                <a:extLst>
                  <a:ext uri="{FF2B5EF4-FFF2-40B4-BE49-F238E27FC236}">
                    <a16:creationId xmlns:a16="http://schemas.microsoft.com/office/drawing/2014/main" id="{381FA6FA-3CB6-4F57-8871-82DDE5BE86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9" name="Slide Number Placeholder 8">
            <a:extLst>
              <a:ext uri="{FF2B5EF4-FFF2-40B4-BE49-F238E27FC236}">
                <a16:creationId xmlns:a16="http://schemas.microsoft.com/office/drawing/2014/main" id="{AEF7FD72-E158-3E49-B441-1FFC9C23728A}"/>
              </a:ext>
            </a:extLst>
          </p:cNvPr>
          <p:cNvSpPr>
            <a:spLocks noGrp="1"/>
          </p:cNvSpPr>
          <p:nvPr>
            <p:ph type="sldNum" sz="quarter" idx="12"/>
          </p:nvPr>
        </p:nvSpPr>
        <p:spPr>
          <a:xfrm>
            <a:off x="6553200" y="350199"/>
            <a:ext cx="1976437" cy="530915"/>
          </a:xfrm>
        </p:spPr>
        <p:txBody>
          <a:bodyPr vert="horz" lIns="91440" tIns="45720" rIns="91440" bIns="45720" rtlCol="0" anchor="ctr">
            <a:normAutofit/>
          </a:bodyPr>
          <a:lstStyle/>
          <a:p>
            <a:pPr>
              <a:lnSpc>
                <a:spcPct val="90000"/>
              </a:lnSpc>
              <a:spcAft>
                <a:spcPts val="600"/>
              </a:spcAft>
            </a:pPr>
            <a:fld id="{B6F15528-21DE-4FAA-801E-634DDDAF4B2B}" type="slidenum">
              <a:rPr lang="en-US" sz="3100">
                <a:solidFill>
                  <a:schemeClr val="bg1"/>
                </a:solidFill>
              </a:rPr>
              <a:pPr>
                <a:lnSpc>
                  <a:spcPct val="90000"/>
                </a:lnSpc>
                <a:spcAft>
                  <a:spcPts val="600"/>
                </a:spcAft>
              </a:pPr>
              <a:t>2</a:t>
            </a:fld>
            <a:endParaRPr lang="en-US" sz="3100">
              <a:solidFill>
                <a:schemeClr val="bg1"/>
              </a:solidFill>
            </a:endParaRPr>
          </a:p>
        </p:txBody>
      </p:sp>
      <p:pic>
        <p:nvPicPr>
          <p:cNvPr id="1043" name="Picture 19">
            <a:extLst>
              <a:ext uri="{FF2B5EF4-FFF2-40B4-BE49-F238E27FC236}">
                <a16:creationId xmlns:a16="http://schemas.microsoft.com/office/drawing/2014/main" id="{DF569346-AD0F-C548-99F7-7BD6431F79E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13192" y="1013124"/>
            <a:ext cx="3063348" cy="2297511"/>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7">
            <a:extLst>
              <a:ext uri="{FF2B5EF4-FFF2-40B4-BE49-F238E27FC236}">
                <a16:creationId xmlns:a16="http://schemas.microsoft.com/office/drawing/2014/main" id="{C93D63E9-205E-EE41-97CB-DB96248CBAAF}"/>
              </a:ext>
            </a:extLst>
          </p:cNvPr>
          <p:cNvSpPr>
            <a:spLocks noGrp="1"/>
          </p:cNvSpPr>
          <p:nvPr>
            <p:ph type="ftr" sz="quarter" idx="11"/>
          </p:nvPr>
        </p:nvSpPr>
        <p:spPr>
          <a:xfrm>
            <a:off x="5894784" y="4519456"/>
            <a:ext cx="2622947" cy="273844"/>
          </a:xfrm>
        </p:spPr>
        <p:txBody>
          <a:bodyPr vert="horz" lIns="91440" tIns="45720" rIns="91440" bIns="45720" rtlCol="0" anchor="ctr">
            <a:normAutofit/>
          </a:bodyPr>
          <a:lstStyle/>
          <a:p>
            <a:pPr algn="r">
              <a:spcAft>
                <a:spcPts val="600"/>
              </a:spcAft>
            </a:pPr>
            <a:r>
              <a:rPr lang="en-US" sz="800" kern="1200">
                <a:solidFill>
                  <a:schemeClr val="bg1">
                    <a:alpha val="60000"/>
                  </a:schemeClr>
                </a:solidFill>
                <a:latin typeface="+mn-lt"/>
                <a:ea typeface="+mn-ea"/>
                <a:cs typeface="+mn-cs"/>
              </a:rPr>
              <a:t>drrubinahanif@nip.edu.pk</a:t>
            </a:r>
          </a:p>
        </p:txBody>
      </p:sp>
    </p:spTree>
  </p:cSld>
  <p:clrMapOvr>
    <a:masterClrMapping/>
  </p:clrMapOvr>
  <p:transition spd="slow">
    <p:circl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6EF6A-AB63-AA48-99E4-46E5BB7C1699}"/>
              </a:ext>
            </a:extLst>
          </p:cNvPr>
          <p:cNvSpPr>
            <a:spLocks noGrp="1"/>
          </p:cNvSpPr>
          <p:nvPr>
            <p:ph type="title"/>
          </p:nvPr>
        </p:nvSpPr>
        <p:spPr/>
        <p:txBody>
          <a:bodyPr/>
          <a:lstStyle/>
          <a:p>
            <a:endParaRPr lang="en-PK"/>
          </a:p>
        </p:txBody>
      </p:sp>
      <p:sp>
        <p:nvSpPr>
          <p:cNvPr id="3" name="Content Placeholder 2">
            <a:extLst>
              <a:ext uri="{FF2B5EF4-FFF2-40B4-BE49-F238E27FC236}">
                <a16:creationId xmlns:a16="http://schemas.microsoft.com/office/drawing/2014/main" id="{A0DD55AD-BB26-9D48-B86C-862A0E4059CC}"/>
              </a:ext>
            </a:extLst>
          </p:cNvPr>
          <p:cNvSpPr>
            <a:spLocks noGrp="1"/>
          </p:cNvSpPr>
          <p:nvPr>
            <p:ph idx="1"/>
          </p:nvPr>
        </p:nvSpPr>
        <p:spPr>
          <a:xfrm>
            <a:off x="457200" y="205980"/>
            <a:ext cx="8229600" cy="4426744"/>
          </a:xfrm>
          <a:solidFill>
            <a:schemeClr val="accent6">
              <a:lumMod val="60000"/>
              <a:lumOff val="40000"/>
            </a:schemeClr>
          </a:solidFill>
        </p:spPr>
        <p:txBody>
          <a:bodyPr>
            <a:normAutofit/>
          </a:bodyPr>
          <a:lstStyle/>
          <a:p>
            <a:pPr marL="0" indent="0">
              <a:buNone/>
            </a:pPr>
            <a:endParaRPr lang="en-GB" i="1" dirty="0"/>
          </a:p>
          <a:p>
            <a:pPr marL="0" indent="0">
              <a:buNone/>
            </a:pPr>
            <a:endParaRPr lang="en-GB" i="1" dirty="0"/>
          </a:p>
          <a:p>
            <a:pPr marL="0" indent="0" algn="ctr">
              <a:buNone/>
            </a:pPr>
            <a:r>
              <a:rPr lang="en-GB" i="1" dirty="0"/>
              <a:t>“The evidence provides us with a vital insight into the immense social impact of Covid-19 and the substantial challenges we must address in the coming decade”</a:t>
            </a:r>
          </a:p>
          <a:p>
            <a:pPr marL="0" indent="0">
              <a:buNone/>
            </a:pPr>
            <a:r>
              <a:rPr lang="en-GB" dirty="0"/>
              <a:t>                                                   Abrams, 2021</a:t>
            </a:r>
            <a:endParaRPr lang="en-PK" dirty="0"/>
          </a:p>
        </p:txBody>
      </p:sp>
      <p:sp>
        <p:nvSpPr>
          <p:cNvPr id="4" name="Footer Placeholder 3">
            <a:extLst>
              <a:ext uri="{FF2B5EF4-FFF2-40B4-BE49-F238E27FC236}">
                <a16:creationId xmlns:a16="http://schemas.microsoft.com/office/drawing/2014/main" id="{D8C6820F-DC42-9E4E-8258-C8B6FCFFC68C}"/>
              </a:ext>
            </a:extLst>
          </p:cNvPr>
          <p:cNvSpPr>
            <a:spLocks noGrp="1"/>
          </p:cNvSpPr>
          <p:nvPr>
            <p:ph type="ftr" sz="quarter" idx="11"/>
          </p:nvPr>
        </p:nvSpPr>
        <p:spPr/>
        <p:txBody>
          <a:bodyPr/>
          <a:lstStyle/>
          <a:p>
            <a:r>
              <a:rPr lang="en-US"/>
              <a:t>drrubinahanif@nip.edu.pk</a:t>
            </a:r>
          </a:p>
        </p:txBody>
      </p:sp>
      <p:sp>
        <p:nvSpPr>
          <p:cNvPr id="5" name="Slide Number Placeholder 4">
            <a:extLst>
              <a:ext uri="{FF2B5EF4-FFF2-40B4-BE49-F238E27FC236}">
                <a16:creationId xmlns:a16="http://schemas.microsoft.com/office/drawing/2014/main" id="{76009963-C90E-3840-936A-EFE031A52E1D}"/>
              </a:ext>
            </a:extLst>
          </p:cNvPr>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3944346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65D86-2793-FF4D-B636-8A1C6E0839C4}"/>
              </a:ext>
            </a:extLst>
          </p:cNvPr>
          <p:cNvSpPr>
            <a:spLocks noGrp="1"/>
          </p:cNvSpPr>
          <p:nvPr>
            <p:ph type="title"/>
          </p:nvPr>
        </p:nvSpPr>
        <p:spPr/>
        <p:txBody>
          <a:bodyPr/>
          <a:lstStyle/>
          <a:p>
            <a:r>
              <a:rPr lang="en-PK" dirty="0"/>
              <a:t>Impact of COVID-19</a:t>
            </a:r>
          </a:p>
        </p:txBody>
      </p:sp>
      <p:graphicFrame>
        <p:nvGraphicFramePr>
          <p:cNvPr id="4" name="Content Placeholder 3">
            <a:extLst>
              <a:ext uri="{FF2B5EF4-FFF2-40B4-BE49-F238E27FC236}">
                <a16:creationId xmlns:a16="http://schemas.microsoft.com/office/drawing/2014/main" id="{D7948313-AAFF-6C48-B1CB-447C9F3BD558}"/>
              </a:ext>
            </a:extLst>
          </p:cNvPr>
          <p:cNvGraphicFramePr>
            <a:graphicFrameLocks noGrp="1"/>
          </p:cNvGraphicFramePr>
          <p:nvPr>
            <p:ph idx="1"/>
            <p:extLst>
              <p:ext uri="{D42A27DB-BD31-4B8C-83A1-F6EECF244321}">
                <p14:modId xmlns:p14="http://schemas.microsoft.com/office/powerpoint/2010/main" val="977928339"/>
              </p:ext>
            </p:extLst>
          </p:nvPr>
        </p:nvGraphicFramePr>
        <p:xfrm>
          <a:off x="762000" y="1099868"/>
          <a:ext cx="7924799" cy="33006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04DDBA40-335D-324D-BFA0-E331A98D792C}"/>
              </a:ext>
            </a:extLst>
          </p:cNvPr>
          <p:cNvSpPr txBox="1"/>
          <p:nvPr/>
        </p:nvSpPr>
        <p:spPr>
          <a:xfrm>
            <a:off x="6553200" y="1581150"/>
            <a:ext cx="1828800" cy="1477328"/>
          </a:xfrm>
          <a:prstGeom prst="rect">
            <a:avLst/>
          </a:prstGeom>
          <a:solidFill>
            <a:schemeClr val="accent4">
              <a:lumMod val="40000"/>
              <a:lumOff val="60000"/>
            </a:schemeClr>
          </a:solidFill>
        </p:spPr>
        <p:txBody>
          <a:bodyPr wrap="square" rtlCol="0">
            <a:spAutoFit/>
          </a:bodyPr>
          <a:lstStyle/>
          <a:p>
            <a:r>
              <a:rPr lang="en-GB" dirty="0"/>
              <a:t>The negative aggregate supply and demand effects of the COVID-19 </a:t>
            </a:r>
            <a:endParaRPr lang="en-PK" dirty="0"/>
          </a:p>
        </p:txBody>
      </p:sp>
      <p:sp>
        <p:nvSpPr>
          <p:cNvPr id="5" name="TextBox 4">
            <a:extLst>
              <a:ext uri="{FF2B5EF4-FFF2-40B4-BE49-F238E27FC236}">
                <a16:creationId xmlns:a16="http://schemas.microsoft.com/office/drawing/2014/main" id="{104A0A63-D69C-DD4E-A308-3210DCAA3AC6}"/>
              </a:ext>
            </a:extLst>
          </p:cNvPr>
          <p:cNvSpPr txBox="1"/>
          <p:nvPr/>
        </p:nvSpPr>
        <p:spPr>
          <a:xfrm>
            <a:off x="7315200" y="3181350"/>
            <a:ext cx="1371600" cy="1477328"/>
          </a:xfrm>
          <a:prstGeom prst="rect">
            <a:avLst/>
          </a:prstGeom>
          <a:solidFill>
            <a:schemeClr val="accent4">
              <a:lumMod val="40000"/>
              <a:lumOff val="60000"/>
            </a:schemeClr>
          </a:solidFill>
        </p:spPr>
        <p:txBody>
          <a:bodyPr wrap="square" rtlCol="0">
            <a:spAutoFit/>
          </a:bodyPr>
          <a:lstStyle/>
          <a:p>
            <a:pPr algn="ctr"/>
            <a:r>
              <a:rPr lang="en-GB" dirty="0"/>
              <a:t>Inflation, inequality and immigration</a:t>
            </a:r>
          </a:p>
          <a:p>
            <a:endParaRPr lang="en-PK" dirty="0"/>
          </a:p>
        </p:txBody>
      </p:sp>
      <p:sp>
        <p:nvSpPr>
          <p:cNvPr id="6" name="TextBox 5">
            <a:extLst>
              <a:ext uri="{FF2B5EF4-FFF2-40B4-BE49-F238E27FC236}">
                <a16:creationId xmlns:a16="http://schemas.microsoft.com/office/drawing/2014/main" id="{88AF20A0-048F-3846-A15C-5C3BBCAFB948}"/>
              </a:ext>
            </a:extLst>
          </p:cNvPr>
          <p:cNvSpPr txBox="1"/>
          <p:nvPr/>
        </p:nvSpPr>
        <p:spPr>
          <a:xfrm>
            <a:off x="761999" y="3176989"/>
            <a:ext cx="1752601" cy="1200329"/>
          </a:xfrm>
          <a:prstGeom prst="rect">
            <a:avLst/>
          </a:prstGeom>
          <a:solidFill>
            <a:schemeClr val="accent4">
              <a:lumMod val="40000"/>
              <a:lumOff val="60000"/>
            </a:schemeClr>
          </a:solidFill>
        </p:spPr>
        <p:txBody>
          <a:bodyPr wrap="square" rtlCol="0">
            <a:spAutoFit/>
          </a:bodyPr>
          <a:lstStyle/>
          <a:p>
            <a:r>
              <a:rPr lang="en-PK" dirty="0"/>
              <a:t>Digital Transition</a:t>
            </a:r>
          </a:p>
          <a:p>
            <a:r>
              <a:rPr lang="en-PK" dirty="0"/>
              <a:t>Learning Deficits</a:t>
            </a:r>
          </a:p>
          <a:p>
            <a:r>
              <a:rPr lang="en-PK" dirty="0"/>
              <a:t>Distractions</a:t>
            </a:r>
          </a:p>
          <a:p>
            <a:endParaRPr lang="en-PK" dirty="0"/>
          </a:p>
        </p:txBody>
      </p:sp>
      <p:sp>
        <p:nvSpPr>
          <p:cNvPr id="10" name="Curved Right Arrow 9">
            <a:extLst>
              <a:ext uri="{FF2B5EF4-FFF2-40B4-BE49-F238E27FC236}">
                <a16:creationId xmlns:a16="http://schemas.microsoft.com/office/drawing/2014/main" id="{8244D7C2-9CC7-FC4A-95C7-F74ACECDFA5C}"/>
              </a:ext>
            </a:extLst>
          </p:cNvPr>
          <p:cNvSpPr/>
          <p:nvPr/>
        </p:nvSpPr>
        <p:spPr>
          <a:xfrm>
            <a:off x="2438400" y="2114550"/>
            <a:ext cx="1066800" cy="11430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solidFill>
                <a:schemeClr val="tx1"/>
              </a:solidFill>
            </a:endParaRPr>
          </a:p>
        </p:txBody>
      </p:sp>
      <p:sp>
        <p:nvSpPr>
          <p:cNvPr id="11" name="Curved Left Arrow 10">
            <a:extLst>
              <a:ext uri="{FF2B5EF4-FFF2-40B4-BE49-F238E27FC236}">
                <a16:creationId xmlns:a16="http://schemas.microsoft.com/office/drawing/2014/main" id="{8C30BB1F-0534-AE4F-BA4F-35D22D783BD3}"/>
              </a:ext>
            </a:extLst>
          </p:cNvPr>
          <p:cNvSpPr/>
          <p:nvPr/>
        </p:nvSpPr>
        <p:spPr>
          <a:xfrm>
            <a:off x="5638802" y="2062432"/>
            <a:ext cx="1523998" cy="147732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solidFill>
                <a:schemeClr val="tx1"/>
              </a:solidFill>
            </a:endParaRPr>
          </a:p>
        </p:txBody>
      </p:sp>
      <p:sp>
        <p:nvSpPr>
          <p:cNvPr id="12" name="Circular Arrow 11">
            <a:extLst>
              <a:ext uri="{FF2B5EF4-FFF2-40B4-BE49-F238E27FC236}">
                <a16:creationId xmlns:a16="http://schemas.microsoft.com/office/drawing/2014/main" id="{273DE831-FB6B-B646-BA42-1BD90612542D}"/>
              </a:ext>
            </a:extLst>
          </p:cNvPr>
          <p:cNvSpPr/>
          <p:nvPr/>
        </p:nvSpPr>
        <p:spPr>
          <a:xfrm flipV="1">
            <a:off x="4495800" y="3790950"/>
            <a:ext cx="1066800" cy="586368"/>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solidFill>
                <a:schemeClr val="tx1"/>
              </a:solidFill>
            </a:endParaRPr>
          </a:p>
        </p:txBody>
      </p:sp>
      <p:sp>
        <p:nvSpPr>
          <p:cNvPr id="13" name="Footer Placeholder 12">
            <a:extLst>
              <a:ext uri="{FF2B5EF4-FFF2-40B4-BE49-F238E27FC236}">
                <a16:creationId xmlns:a16="http://schemas.microsoft.com/office/drawing/2014/main" id="{4914CB70-C835-414C-82FC-3D7AD7865C5B}"/>
              </a:ext>
            </a:extLst>
          </p:cNvPr>
          <p:cNvSpPr>
            <a:spLocks noGrp="1"/>
          </p:cNvSpPr>
          <p:nvPr>
            <p:ph type="ftr" sz="quarter" idx="11"/>
          </p:nvPr>
        </p:nvSpPr>
        <p:spPr/>
        <p:txBody>
          <a:bodyPr/>
          <a:lstStyle/>
          <a:p>
            <a:r>
              <a:rPr lang="en-US"/>
              <a:t>drrubinahanif@nip.edu.pk</a:t>
            </a:r>
          </a:p>
        </p:txBody>
      </p:sp>
      <p:sp>
        <p:nvSpPr>
          <p:cNvPr id="14" name="Slide Number Placeholder 13">
            <a:extLst>
              <a:ext uri="{FF2B5EF4-FFF2-40B4-BE49-F238E27FC236}">
                <a16:creationId xmlns:a16="http://schemas.microsoft.com/office/drawing/2014/main" id="{231FC739-2056-654F-9113-F6C618A9718F}"/>
              </a:ext>
            </a:extLst>
          </p:cNvPr>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2436860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2FF1E-06F7-304C-8BA6-A0E75E42EB20}"/>
              </a:ext>
            </a:extLst>
          </p:cNvPr>
          <p:cNvSpPr>
            <a:spLocks noGrp="1"/>
          </p:cNvSpPr>
          <p:nvPr>
            <p:ph type="title"/>
          </p:nvPr>
        </p:nvSpPr>
        <p:spPr/>
        <p:txBody>
          <a:bodyPr/>
          <a:lstStyle/>
          <a:p>
            <a:r>
              <a:rPr lang="en-PK" dirty="0"/>
              <a:t>Health </a:t>
            </a:r>
          </a:p>
        </p:txBody>
      </p:sp>
      <p:sp>
        <p:nvSpPr>
          <p:cNvPr id="3" name="Content Placeholder 2">
            <a:extLst>
              <a:ext uri="{FF2B5EF4-FFF2-40B4-BE49-F238E27FC236}">
                <a16:creationId xmlns:a16="http://schemas.microsoft.com/office/drawing/2014/main" id="{D5680FBD-1687-0E43-A6E4-910E431FB9E6}"/>
              </a:ext>
            </a:extLst>
          </p:cNvPr>
          <p:cNvSpPr>
            <a:spLocks noGrp="1"/>
          </p:cNvSpPr>
          <p:nvPr>
            <p:ph idx="1"/>
          </p:nvPr>
        </p:nvSpPr>
        <p:spPr/>
        <p:txBody>
          <a:bodyPr/>
          <a:lstStyle/>
          <a:p>
            <a:pPr marL="0" indent="0">
              <a:buNone/>
            </a:pPr>
            <a:r>
              <a:rPr lang="en-GB" dirty="0"/>
              <a:t>The current COVID-19 pandemic has cut a swath around the globe due to decentralization and fragmentation of healthcare services in many severely affected countries </a:t>
            </a:r>
          </a:p>
          <a:p>
            <a:pPr marL="0" indent="0">
              <a:buNone/>
            </a:pPr>
            <a:r>
              <a:rPr lang="en-GB" dirty="0"/>
              <a:t>                                        (</a:t>
            </a:r>
            <a:r>
              <a:rPr lang="en-GB" dirty="0" err="1"/>
              <a:t>Armocida</a:t>
            </a:r>
            <a:r>
              <a:rPr lang="en-GB" dirty="0"/>
              <a:t> et al. </a:t>
            </a:r>
            <a:r>
              <a:rPr lang="en-GB" dirty="0">
                <a:hlinkClick r:id="rId2"/>
              </a:rPr>
              <a:t>2020</a:t>
            </a:r>
            <a:r>
              <a:rPr lang="en-GB" dirty="0"/>
              <a:t>) </a:t>
            </a:r>
            <a:endParaRPr lang="en-PK" dirty="0"/>
          </a:p>
        </p:txBody>
      </p:sp>
      <p:sp>
        <p:nvSpPr>
          <p:cNvPr id="4" name="Footer Placeholder 3">
            <a:extLst>
              <a:ext uri="{FF2B5EF4-FFF2-40B4-BE49-F238E27FC236}">
                <a16:creationId xmlns:a16="http://schemas.microsoft.com/office/drawing/2014/main" id="{F7CA5775-C24E-414D-888A-B1B76B7EBC1E}"/>
              </a:ext>
            </a:extLst>
          </p:cNvPr>
          <p:cNvSpPr>
            <a:spLocks noGrp="1"/>
          </p:cNvSpPr>
          <p:nvPr>
            <p:ph type="ftr" sz="quarter" idx="11"/>
          </p:nvPr>
        </p:nvSpPr>
        <p:spPr/>
        <p:txBody>
          <a:bodyPr/>
          <a:lstStyle/>
          <a:p>
            <a:r>
              <a:rPr lang="en-US"/>
              <a:t>drrubinahanif@nip.edu.pk</a:t>
            </a:r>
          </a:p>
        </p:txBody>
      </p:sp>
      <p:sp>
        <p:nvSpPr>
          <p:cNvPr id="5" name="Slide Number Placeholder 4">
            <a:extLst>
              <a:ext uri="{FF2B5EF4-FFF2-40B4-BE49-F238E27FC236}">
                <a16:creationId xmlns:a16="http://schemas.microsoft.com/office/drawing/2014/main" id="{9006438A-1E70-DE4B-8950-DEA383CB03A1}"/>
              </a:ext>
            </a:extLst>
          </p:cNvPr>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3068215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9EA1A-495F-0142-97DA-9A8A1EE81100}"/>
              </a:ext>
            </a:extLst>
          </p:cNvPr>
          <p:cNvSpPr>
            <a:spLocks noGrp="1"/>
          </p:cNvSpPr>
          <p:nvPr>
            <p:ph type="title"/>
          </p:nvPr>
        </p:nvSpPr>
        <p:spPr/>
        <p:txBody>
          <a:bodyPr/>
          <a:lstStyle/>
          <a:p>
            <a:r>
              <a:rPr lang="en-PK" dirty="0"/>
              <a:t>Economy</a:t>
            </a:r>
          </a:p>
        </p:txBody>
      </p:sp>
      <p:sp>
        <p:nvSpPr>
          <p:cNvPr id="3" name="Content Placeholder 2">
            <a:extLst>
              <a:ext uri="{FF2B5EF4-FFF2-40B4-BE49-F238E27FC236}">
                <a16:creationId xmlns:a16="http://schemas.microsoft.com/office/drawing/2014/main" id="{BC147453-69E3-9049-9209-6353237306D5}"/>
              </a:ext>
            </a:extLst>
          </p:cNvPr>
          <p:cNvSpPr>
            <a:spLocks noGrp="1"/>
          </p:cNvSpPr>
          <p:nvPr>
            <p:ph idx="1"/>
          </p:nvPr>
        </p:nvSpPr>
        <p:spPr/>
        <p:txBody>
          <a:bodyPr>
            <a:normAutofit fontScale="85000" lnSpcReduction="20000"/>
          </a:bodyPr>
          <a:lstStyle/>
          <a:p>
            <a:r>
              <a:rPr lang="en-GB" dirty="0"/>
              <a:t>The socioeconomic effects of COVID-19 pandemic have been seen all over the world irrespective of geographic region, religion, race, </a:t>
            </a:r>
            <a:r>
              <a:rPr lang="en-GB" dirty="0" err="1"/>
              <a:t>color</a:t>
            </a:r>
            <a:r>
              <a:rPr lang="en-GB" dirty="0"/>
              <a:t>, and income status. It is observed that most of the countries experienced a decline in the GDP and an increase in unemployment, especially in the informal sector, and consequently, it has led to increase in poverty levels, food insecurity, and malnutrition</a:t>
            </a:r>
          </a:p>
          <a:p>
            <a:pPr marL="0" indent="0">
              <a:buNone/>
            </a:pPr>
            <a:r>
              <a:rPr lang="en-GB" dirty="0"/>
              <a:t>                                    (</a:t>
            </a:r>
            <a:r>
              <a:rPr lang="en-GB" dirty="0" err="1"/>
              <a:t>Siddiquei</a:t>
            </a:r>
            <a:r>
              <a:rPr lang="en-GB" dirty="0"/>
              <a:t> &amp; Khan , </a:t>
            </a:r>
            <a:r>
              <a:rPr lang="en-GB" b="1" u="sng" dirty="0">
                <a:hlinkClick r:id="rId2"/>
              </a:rPr>
              <a:t>2020</a:t>
            </a:r>
            <a:r>
              <a:rPr lang="en-GB" dirty="0"/>
              <a:t>)</a:t>
            </a:r>
            <a:endParaRPr lang="en-PK" dirty="0"/>
          </a:p>
        </p:txBody>
      </p:sp>
      <p:sp>
        <p:nvSpPr>
          <p:cNvPr id="4" name="Footer Placeholder 3">
            <a:extLst>
              <a:ext uri="{FF2B5EF4-FFF2-40B4-BE49-F238E27FC236}">
                <a16:creationId xmlns:a16="http://schemas.microsoft.com/office/drawing/2014/main" id="{B81C31B9-460A-AA45-B801-4A779F57AFB9}"/>
              </a:ext>
            </a:extLst>
          </p:cNvPr>
          <p:cNvSpPr>
            <a:spLocks noGrp="1"/>
          </p:cNvSpPr>
          <p:nvPr>
            <p:ph type="ftr" sz="quarter" idx="11"/>
          </p:nvPr>
        </p:nvSpPr>
        <p:spPr/>
        <p:txBody>
          <a:bodyPr/>
          <a:lstStyle/>
          <a:p>
            <a:r>
              <a:rPr lang="en-US"/>
              <a:t>drrubinahanif@nip.edu.pk</a:t>
            </a:r>
          </a:p>
        </p:txBody>
      </p:sp>
      <p:sp>
        <p:nvSpPr>
          <p:cNvPr id="5" name="Slide Number Placeholder 4">
            <a:extLst>
              <a:ext uri="{FF2B5EF4-FFF2-40B4-BE49-F238E27FC236}">
                <a16:creationId xmlns:a16="http://schemas.microsoft.com/office/drawing/2014/main" id="{C26B6F36-BBC0-564F-AB4B-37523B2C110A}"/>
              </a:ext>
            </a:extLst>
          </p:cNvPr>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1872437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2BC81-BCC6-194D-8022-390AFA17129B}"/>
              </a:ext>
            </a:extLst>
          </p:cNvPr>
          <p:cNvSpPr>
            <a:spLocks noGrp="1"/>
          </p:cNvSpPr>
          <p:nvPr>
            <p:ph type="title"/>
          </p:nvPr>
        </p:nvSpPr>
        <p:spPr/>
        <p:txBody>
          <a:bodyPr/>
          <a:lstStyle/>
          <a:p>
            <a:r>
              <a:rPr lang="en-PK" dirty="0"/>
              <a:t>Education</a:t>
            </a:r>
          </a:p>
        </p:txBody>
      </p:sp>
      <p:sp>
        <p:nvSpPr>
          <p:cNvPr id="3" name="Content Placeholder 2">
            <a:extLst>
              <a:ext uri="{FF2B5EF4-FFF2-40B4-BE49-F238E27FC236}">
                <a16:creationId xmlns:a16="http://schemas.microsoft.com/office/drawing/2014/main" id="{00D7FB01-D538-4948-AC8C-D5DE9727A94B}"/>
              </a:ext>
            </a:extLst>
          </p:cNvPr>
          <p:cNvSpPr>
            <a:spLocks noGrp="1"/>
          </p:cNvSpPr>
          <p:nvPr>
            <p:ph idx="1"/>
          </p:nvPr>
        </p:nvSpPr>
        <p:spPr>
          <a:xfrm>
            <a:off x="457200" y="895350"/>
            <a:ext cx="8229600" cy="3699273"/>
          </a:xfrm>
        </p:spPr>
        <p:txBody>
          <a:bodyPr>
            <a:normAutofit lnSpcReduction="10000"/>
          </a:bodyPr>
          <a:lstStyle/>
          <a:p>
            <a:r>
              <a:rPr lang="en-GB" dirty="0"/>
              <a:t>The crisis that might have an immediate impact on children and youth? </a:t>
            </a:r>
          </a:p>
          <a:p>
            <a:pPr marL="0" indent="0">
              <a:buNone/>
            </a:pPr>
            <a:r>
              <a:rPr lang="en-GB" dirty="0"/>
              <a:t>(1) Losses in learning </a:t>
            </a:r>
          </a:p>
          <a:p>
            <a:pPr marL="0" indent="0">
              <a:buNone/>
            </a:pPr>
            <a:r>
              <a:rPr lang="en-GB" dirty="0"/>
              <a:t>(2) Increased dropout rates </a:t>
            </a:r>
          </a:p>
          <a:p>
            <a:pPr marL="0" indent="0">
              <a:buNone/>
            </a:pPr>
            <a:r>
              <a:rPr lang="en-GB" dirty="0"/>
              <a:t>(3) disproportionate opportunities due to various education systems</a:t>
            </a:r>
          </a:p>
          <a:p>
            <a:pPr marL="0" indent="0">
              <a:buNone/>
            </a:pPr>
            <a:r>
              <a:rPr lang="en-GB" dirty="0"/>
              <a:t>                                        (Hanif &amp; Ali, 2021)</a:t>
            </a:r>
          </a:p>
          <a:p>
            <a:pPr marL="0" indent="0">
              <a:buNone/>
            </a:pPr>
            <a:endParaRPr lang="en-GB" dirty="0"/>
          </a:p>
          <a:p>
            <a:endParaRPr lang="en-PK" dirty="0"/>
          </a:p>
        </p:txBody>
      </p:sp>
      <p:sp>
        <p:nvSpPr>
          <p:cNvPr id="4" name="Footer Placeholder 3">
            <a:extLst>
              <a:ext uri="{FF2B5EF4-FFF2-40B4-BE49-F238E27FC236}">
                <a16:creationId xmlns:a16="http://schemas.microsoft.com/office/drawing/2014/main" id="{BC40F524-B9C9-0D43-8E57-5289AFD5E294}"/>
              </a:ext>
            </a:extLst>
          </p:cNvPr>
          <p:cNvSpPr>
            <a:spLocks noGrp="1"/>
          </p:cNvSpPr>
          <p:nvPr>
            <p:ph type="ftr" sz="quarter" idx="11"/>
          </p:nvPr>
        </p:nvSpPr>
        <p:spPr/>
        <p:txBody>
          <a:bodyPr/>
          <a:lstStyle/>
          <a:p>
            <a:r>
              <a:rPr lang="en-US"/>
              <a:t>drrubinahanif@nip.edu.pk</a:t>
            </a:r>
          </a:p>
        </p:txBody>
      </p:sp>
      <p:sp>
        <p:nvSpPr>
          <p:cNvPr id="5" name="Slide Number Placeholder 4">
            <a:extLst>
              <a:ext uri="{FF2B5EF4-FFF2-40B4-BE49-F238E27FC236}">
                <a16:creationId xmlns:a16="http://schemas.microsoft.com/office/drawing/2014/main" id="{CB50916D-6576-EB4B-8BA8-3E20293857D6}"/>
              </a:ext>
            </a:extLst>
          </p:cNvPr>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1708782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FB7F0-F559-AD45-A059-A2B1547FD27F}"/>
              </a:ext>
            </a:extLst>
          </p:cNvPr>
          <p:cNvSpPr>
            <a:spLocks noGrp="1"/>
          </p:cNvSpPr>
          <p:nvPr>
            <p:ph type="title"/>
          </p:nvPr>
        </p:nvSpPr>
        <p:spPr>
          <a:xfrm>
            <a:off x="457200" y="273844"/>
            <a:ext cx="8153400" cy="677108"/>
          </a:xfrm>
        </p:spPr>
        <p:txBody>
          <a:bodyPr>
            <a:normAutofit fontScale="90000"/>
          </a:bodyPr>
          <a:lstStyle/>
          <a:p>
            <a:br>
              <a:rPr lang="en-PK" b="1" dirty="0"/>
            </a:br>
            <a:r>
              <a:rPr lang="en-PK" b="1" dirty="0"/>
              <a:t>Published Research in Psychology</a:t>
            </a:r>
            <a:br>
              <a:rPr lang="en-PK" b="1" dirty="0"/>
            </a:br>
            <a:endParaRPr lang="en-PK" b="1" dirty="0"/>
          </a:p>
        </p:txBody>
      </p:sp>
      <p:graphicFrame>
        <p:nvGraphicFramePr>
          <p:cNvPr id="4" name="Content Placeholder 3">
            <a:extLst>
              <a:ext uri="{FF2B5EF4-FFF2-40B4-BE49-F238E27FC236}">
                <a16:creationId xmlns:a16="http://schemas.microsoft.com/office/drawing/2014/main" id="{B711EB02-9403-4041-A53C-F9E1C64E5D68}"/>
              </a:ext>
            </a:extLst>
          </p:cNvPr>
          <p:cNvGraphicFramePr>
            <a:graphicFrameLocks noGrp="1"/>
          </p:cNvGraphicFramePr>
          <p:nvPr>
            <p:ph idx="1"/>
            <p:extLst>
              <p:ext uri="{D42A27DB-BD31-4B8C-83A1-F6EECF244321}">
                <p14:modId xmlns:p14="http://schemas.microsoft.com/office/powerpoint/2010/main" val="3116236825"/>
              </p:ext>
            </p:extLst>
          </p:nvPr>
        </p:nvGraphicFramePr>
        <p:xfrm>
          <a:off x="-1009291" y="1112808"/>
          <a:ext cx="10153291" cy="35199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97E16E9F-43D6-3546-979C-407C991D0720}"/>
              </a:ext>
            </a:extLst>
          </p:cNvPr>
          <p:cNvSpPr txBox="1"/>
          <p:nvPr/>
        </p:nvSpPr>
        <p:spPr>
          <a:xfrm>
            <a:off x="7724955" y="1384473"/>
            <a:ext cx="1255143" cy="715581"/>
          </a:xfrm>
          <a:prstGeom prst="rect">
            <a:avLst/>
          </a:prstGeom>
          <a:noFill/>
        </p:spPr>
        <p:txBody>
          <a:bodyPr wrap="square" rtlCol="0">
            <a:spAutoFit/>
          </a:bodyPr>
          <a:lstStyle/>
          <a:p>
            <a:r>
              <a:rPr lang="en-PK" sz="1350" b="1" dirty="0"/>
              <a:t>Risk  &amp; Vulnerability</a:t>
            </a:r>
          </a:p>
          <a:p>
            <a:r>
              <a:rPr lang="en-GB" sz="1350" b="1" dirty="0"/>
              <a:t>S</a:t>
            </a:r>
            <a:r>
              <a:rPr lang="en-PK" sz="1350" b="1" dirty="0"/>
              <a:t>ymptomology </a:t>
            </a:r>
          </a:p>
        </p:txBody>
      </p:sp>
      <p:sp>
        <p:nvSpPr>
          <p:cNvPr id="8" name="TextBox 7">
            <a:extLst>
              <a:ext uri="{FF2B5EF4-FFF2-40B4-BE49-F238E27FC236}">
                <a16:creationId xmlns:a16="http://schemas.microsoft.com/office/drawing/2014/main" id="{2CC7366E-B7B5-B444-9597-2E5F17B4B17F}"/>
              </a:ext>
            </a:extLst>
          </p:cNvPr>
          <p:cNvSpPr txBox="1"/>
          <p:nvPr/>
        </p:nvSpPr>
        <p:spPr>
          <a:xfrm>
            <a:off x="7828471" y="2445589"/>
            <a:ext cx="1151627" cy="715581"/>
          </a:xfrm>
          <a:prstGeom prst="rect">
            <a:avLst/>
          </a:prstGeom>
          <a:noFill/>
        </p:spPr>
        <p:txBody>
          <a:bodyPr wrap="square" rtlCol="0">
            <a:spAutoFit/>
          </a:bodyPr>
          <a:lstStyle/>
          <a:p>
            <a:r>
              <a:rPr lang="en-PK" sz="1350" b="1" dirty="0"/>
              <a:t>Psychosocial</a:t>
            </a:r>
          </a:p>
          <a:p>
            <a:r>
              <a:rPr lang="en-GB" sz="1350" b="1" dirty="0"/>
              <a:t>M</a:t>
            </a:r>
            <a:r>
              <a:rPr lang="en-PK" sz="1350" b="1" dirty="0"/>
              <a:t>echanism of coping</a:t>
            </a:r>
          </a:p>
        </p:txBody>
      </p:sp>
      <p:sp>
        <p:nvSpPr>
          <p:cNvPr id="9" name="TextBox 8">
            <a:extLst>
              <a:ext uri="{FF2B5EF4-FFF2-40B4-BE49-F238E27FC236}">
                <a16:creationId xmlns:a16="http://schemas.microsoft.com/office/drawing/2014/main" id="{007D8339-F766-AD4E-B22D-BE38926A33CC}"/>
              </a:ext>
            </a:extLst>
          </p:cNvPr>
          <p:cNvSpPr txBox="1"/>
          <p:nvPr/>
        </p:nvSpPr>
        <p:spPr>
          <a:xfrm>
            <a:off x="7724955" y="3638551"/>
            <a:ext cx="1151627" cy="507831"/>
          </a:xfrm>
          <a:prstGeom prst="rect">
            <a:avLst/>
          </a:prstGeom>
          <a:noFill/>
        </p:spPr>
        <p:txBody>
          <a:bodyPr wrap="square" rtlCol="0">
            <a:spAutoFit/>
          </a:bodyPr>
          <a:lstStyle/>
          <a:p>
            <a:r>
              <a:rPr lang="en-PK" sz="1350" b="1" dirty="0"/>
              <a:t>Recovery Interventions</a:t>
            </a:r>
          </a:p>
        </p:txBody>
      </p:sp>
      <p:sp>
        <p:nvSpPr>
          <p:cNvPr id="3" name="Footer Placeholder 2">
            <a:extLst>
              <a:ext uri="{FF2B5EF4-FFF2-40B4-BE49-F238E27FC236}">
                <a16:creationId xmlns:a16="http://schemas.microsoft.com/office/drawing/2014/main" id="{7DFBE104-90C8-5546-9A00-64CB720DDDEE}"/>
              </a:ext>
            </a:extLst>
          </p:cNvPr>
          <p:cNvSpPr>
            <a:spLocks noGrp="1"/>
          </p:cNvSpPr>
          <p:nvPr>
            <p:ph type="ftr" sz="quarter" idx="11"/>
          </p:nvPr>
        </p:nvSpPr>
        <p:spPr/>
        <p:txBody>
          <a:bodyPr/>
          <a:lstStyle/>
          <a:p>
            <a:r>
              <a:rPr lang="en-US"/>
              <a:t>drrubinahanif@nip.edu.pk</a:t>
            </a:r>
          </a:p>
        </p:txBody>
      </p:sp>
      <p:sp>
        <p:nvSpPr>
          <p:cNvPr id="5" name="Slide Number Placeholder 4">
            <a:extLst>
              <a:ext uri="{FF2B5EF4-FFF2-40B4-BE49-F238E27FC236}">
                <a16:creationId xmlns:a16="http://schemas.microsoft.com/office/drawing/2014/main" id="{5CB34A10-4946-4F44-96D3-79FC6D1745E5}"/>
              </a:ext>
            </a:extLst>
          </p:cNvPr>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3487410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F0502-9B04-154E-AE0D-85168443D939}"/>
              </a:ext>
            </a:extLst>
          </p:cNvPr>
          <p:cNvSpPr>
            <a:spLocks noGrp="1"/>
          </p:cNvSpPr>
          <p:nvPr>
            <p:ph type="title"/>
          </p:nvPr>
        </p:nvSpPr>
        <p:spPr/>
        <p:txBody>
          <a:bodyPr/>
          <a:lstStyle/>
          <a:p>
            <a:r>
              <a:rPr lang="en-PK" b="1" dirty="0"/>
              <a:t>Major Issues under investigation</a:t>
            </a:r>
          </a:p>
        </p:txBody>
      </p:sp>
      <p:graphicFrame>
        <p:nvGraphicFramePr>
          <p:cNvPr id="4" name="Content Placeholder 3">
            <a:extLst>
              <a:ext uri="{FF2B5EF4-FFF2-40B4-BE49-F238E27FC236}">
                <a16:creationId xmlns:a16="http://schemas.microsoft.com/office/drawing/2014/main" id="{7299425B-68C9-7944-B83D-FB0CA41EB9A0}"/>
              </a:ext>
            </a:extLst>
          </p:cNvPr>
          <p:cNvGraphicFramePr>
            <a:graphicFrameLocks noGrp="1"/>
          </p:cNvGraphicFramePr>
          <p:nvPr>
            <p:ph idx="1"/>
          </p:nvPr>
        </p:nvGraphicFramePr>
        <p:xfrm>
          <a:off x="628651" y="1369219"/>
          <a:ext cx="3214418"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a:extLst>
              <a:ext uri="{FF2B5EF4-FFF2-40B4-BE49-F238E27FC236}">
                <a16:creationId xmlns:a16="http://schemas.microsoft.com/office/drawing/2014/main" id="{90B38659-78A3-E749-8BCE-D24F0C344771}"/>
              </a:ext>
            </a:extLst>
          </p:cNvPr>
          <p:cNvGraphicFramePr/>
          <p:nvPr/>
        </p:nvGraphicFramePr>
        <p:xfrm>
          <a:off x="3040811" y="1125747"/>
          <a:ext cx="2963174" cy="347800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Diagram 5">
            <a:extLst>
              <a:ext uri="{FF2B5EF4-FFF2-40B4-BE49-F238E27FC236}">
                <a16:creationId xmlns:a16="http://schemas.microsoft.com/office/drawing/2014/main" id="{CBD43BFF-AD9C-6749-B17B-6023EEB4018D}"/>
              </a:ext>
            </a:extLst>
          </p:cNvPr>
          <p:cNvGraphicFramePr/>
          <p:nvPr/>
        </p:nvGraphicFramePr>
        <p:xfrm>
          <a:off x="5519827" y="1125747"/>
          <a:ext cx="3214418" cy="347800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3" name="Footer Placeholder 2">
            <a:extLst>
              <a:ext uri="{FF2B5EF4-FFF2-40B4-BE49-F238E27FC236}">
                <a16:creationId xmlns:a16="http://schemas.microsoft.com/office/drawing/2014/main" id="{946A1913-FE3F-0E4E-B115-917C1121F2F8}"/>
              </a:ext>
            </a:extLst>
          </p:cNvPr>
          <p:cNvSpPr>
            <a:spLocks noGrp="1"/>
          </p:cNvSpPr>
          <p:nvPr>
            <p:ph type="ftr" sz="quarter" idx="11"/>
          </p:nvPr>
        </p:nvSpPr>
        <p:spPr/>
        <p:txBody>
          <a:bodyPr/>
          <a:lstStyle/>
          <a:p>
            <a:r>
              <a:rPr lang="en-US"/>
              <a:t>drrubinahanif@nip.edu.pk</a:t>
            </a:r>
          </a:p>
        </p:txBody>
      </p:sp>
      <p:sp>
        <p:nvSpPr>
          <p:cNvPr id="7" name="Slide Number Placeholder 6">
            <a:extLst>
              <a:ext uri="{FF2B5EF4-FFF2-40B4-BE49-F238E27FC236}">
                <a16:creationId xmlns:a16="http://schemas.microsoft.com/office/drawing/2014/main" id="{C4C6BC84-CB6F-984C-A724-E980462B43E5}"/>
              </a:ext>
            </a:extLst>
          </p:cNvPr>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38538379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711</TotalTime>
  <Words>1086</Words>
  <Application>Microsoft Macintosh PowerPoint</Application>
  <PresentationFormat>On-screen Show (16:9)</PresentationFormat>
  <Paragraphs>164</Paragraphs>
  <Slides>15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Aharoni</vt:lpstr>
      <vt:lpstr>Arial</vt:lpstr>
      <vt:lpstr>Calibri</vt:lpstr>
      <vt:lpstr>Cambria</vt:lpstr>
      <vt:lpstr>Office Theme</vt:lpstr>
      <vt:lpstr>PowerPoint Presentation</vt:lpstr>
      <vt:lpstr>PowerPoint Presentation</vt:lpstr>
      <vt:lpstr>PowerPoint Presentation</vt:lpstr>
      <vt:lpstr>Impact of COVID-19</vt:lpstr>
      <vt:lpstr>Health </vt:lpstr>
      <vt:lpstr>Economy</vt:lpstr>
      <vt:lpstr>Education</vt:lpstr>
      <vt:lpstr> Published Research in Psychology </vt:lpstr>
      <vt:lpstr>Major Issues under investigation</vt:lpstr>
      <vt:lpstr>Hazards in Research Process</vt:lpstr>
      <vt:lpstr>PowerPoint Presentation</vt:lpstr>
      <vt:lpstr> Priorities of  the Role of Social Sciences in Post-Covid World </vt:lpstr>
      <vt:lpstr>POST COVID DIRECTIONS</vt:lpstr>
      <vt:lpstr>COVID to Post-COVID</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Muhammad Afzaal</dc:creator>
  <cp:lastModifiedBy>Rubina Hanif</cp:lastModifiedBy>
  <cp:revision>43</cp:revision>
  <dcterms:created xsi:type="dcterms:W3CDTF">2006-08-16T00:00:00Z</dcterms:created>
  <dcterms:modified xsi:type="dcterms:W3CDTF">2021-08-21T07:07:33Z</dcterms:modified>
</cp:coreProperties>
</file>