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7ACC00"/>
    <a:srgbClr val="2BAAD3"/>
    <a:srgbClr val="076D8B"/>
    <a:srgbClr val="F8224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68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E87A-C2D9-493B-B99F-A41D1A2BEF7C}" type="datetimeFigureOut">
              <a:rPr lang="" smtClean="0"/>
              <a:pPr/>
              <a:t>08/28/2024</a:t>
            </a:fld>
            <a:endParaRPr lang="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5E200-7A63-4A7C-BE0B-EE602D2E29CE}" type="slidenum">
              <a:rPr lang="" smtClean="0"/>
              <a:pPr/>
              <a:t>‹#›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349903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5E200-7A63-4A7C-BE0B-EE602D2E29CE}" type="slidenum">
              <a:rPr lang="" smtClean="0"/>
              <a:pPr/>
              <a:t>1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46209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5334000" cy="211455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rgbClr val="009900"/>
                </a:solidFill>
                <a:latin typeface="Cambria" pitchFamily="18" charset="0"/>
              </a:rPr>
              <a:t>Title Text Place Here Line 1</a:t>
            </a:r>
          </a:p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rgbClr val="009900"/>
                </a:solidFill>
                <a:latin typeface="Cambria" pitchFamily="18" charset="0"/>
              </a:rPr>
              <a:t>Text Place Here Line 2</a:t>
            </a:r>
          </a:p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rgbClr val="009900"/>
                </a:solidFill>
                <a:latin typeface="Cambria" pitchFamily="18" charset="0"/>
              </a:rPr>
              <a:t>Text Line 3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ambria" pitchFamily="18" charset="0"/>
              </a:rPr>
              <a:t>–</a:t>
            </a:r>
            <a:r>
              <a:rPr lang="en-US" sz="24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Font name “Cambria” Size 22pt </a:t>
            </a:r>
          </a:p>
          <a:p>
            <a:pPr algn="l">
              <a:spcBef>
                <a:spcPts val="0"/>
              </a:spcBef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Please use this font type in all text.</a:t>
            </a:r>
          </a:p>
          <a:p>
            <a:pPr algn="l">
              <a:spcBef>
                <a:spcPts val="0"/>
              </a:spcBef>
            </a:pPr>
            <a:endParaRPr lang="en-US" sz="2500" b="1" dirty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474" y="3867150"/>
            <a:ext cx="4724400" cy="285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Name of Presenter 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- Font Size 20pt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98474" y="4248150"/>
            <a:ext cx="4724400" cy="628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z="1500" dirty="0" smtClean="0">
                <a:latin typeface="Cambria" pitchFamily="18" charset="0"/>
              </a:rPr>
              <a:t>Institute / Affiliation of Presenter Line 1</a:t>
            </a:r>
          </a:p>
          <a:p>
            <a:pPr lvl="0"/>
            <a:r>
              <a:rPr lang="en-US" sz="1500" dirty="0" smtClean="0">
                <a:latin typeface="Cambria" pitchFamily="18" charset="0"/>
              </a:rPr>
              <a:t>Affiliation of Presenter Line 2  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ambria" pitchFamily="18" charset="0"/>
              </a:rPr>
              <a:t>- Font Size 15pt  </a:t>
            </a:r>
            <a:endParaRPr kumimoji="0" lang="en-US" sz="15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514350"/>
            <a:ext cx="6553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/>
            <a:r>
              <a:rPr lang="en-US" sz="2000" b="1" dirty="0" smtClean="0">
                <a:solidFill>
                  <a:srgbClr val="009900"/>
                </a:solidFill>
                <a:latin typeface="Cambria" pitchFamily="18" charset="0"/>
              </a:rPr>
              <a:t>Heading Text Place Here Line 1</a:t>
            </a:r>
          </a:p>
          <a:p>
            <a:pPr marL="342900" lvl="0" indent="-342900"/>
            <a:r>
              <a:rPr lang="en-US" sz="2000" b="1" dirty="0" smtClean="0">
                <a:solidFill>
                  <a:srgbClr val="009900"/>
                </a:solidFill>
                <a:latin typeface="Cambria" pitchFamily="18" charset="0"/>
              </a:rPr>
              <a:t>Heading Text Line 2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– Font Size 20pt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/>
            <a:r>
              <a:rPr lang="en-US" sz="1200" dirty="0" smtClean="0">
                <a:latin typeface="Cambria" pitchFamily="18" charset="0"/>
              </a:rPr>
              <a:t>Text/Figures/Tables Place Here 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Fonts size 12 to 14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77</Words>
  <Application>Microsoft Office PowerPoint</Application>
  <PresentationFormat>On-screen Show (16:9)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HP Z6460</cp:lastModifiedBy>
  <cp:revision>43</cp:revision>
  <dcterms:created xsi:type="dcterms:W3CDTF">2006-08-16T00:00:00Z</dcterms:created>
  <dcterms:modified xsi:type="dcterms:W3CDTF">2024-08-28T08:04:56Z</dcterms:modified>
</cp:coreProperties>
</file>