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E5B35_96979D6D.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E5B89_D42F3488.xml" ContentType="application/vnd.ms-powerpoint.comments+xml"/>
  <Override PartName="/ppt/notesSlides/notesSlide5.xml" ContentType="application/vnd.openxmlformats-officedocument.presentationml.notesSlide+xml"/>
  <Override PartName="/ppt/comments/modernComment_7FE4E1C6_9366890A.xml" ContentType="application/vnd.ms-powerpoint.comments+xml"/>
  <Override PartName="/ppt/notesSlides/notesSlide6.xml" ContentType="application/vnd.openxmlformats-officedocument.presentationml.notesSlide+xml"/>
  <Override PartName="/ppt/comments/modernComment_7FFFE23D_AE74075.xml" ContentType="application/vnd.ms-powerpoint.comments+xml"/>
  <Override PartName="/ppt/notesSlides/notesSlide7.xml" ContentType="application/vnd.openxmlformats-officedocument.presentationml.notesSlide+xml"/>
  <Override PartName="/ppt/comments/modernComment_7FFFE23E_C71BF03E.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147476027" r:id="rId3"/>
    <p:sldId id="2147375925" r:id="rId4"/>
    <p:sldId id="2145706455" r:id="rId5"/>
    <p:sldId id="2147376009" r:id="rId6"/>
    <p:sldId id="2147476032" r:id="rId7"/>
    <p:sldId id="2147476033" r:id="rId8"/>
    <p:sldId id="2145706438" r:id="rId9"/>
    <p:sldId id="2147476028" r:id="rId10"/>
    <p:sldId id="2147476029" r:id="rId11"/>
    <p:sldId id="2147476030" r:id="rId12"/>
    <p:sldId id="2147476031" r:id="rId13"/>
    <p:sldId id="2145706475" r:id="rId14"/>
    <p:sldId id="2145706465" r:id="rId15"/>
    <p:sldId id="25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E7230A-E1C8-D546-8CD9-E91500BFDE09}" name="Velez, Lissette" initials="LV" userId="S::lvelez@wiley.com::85d9f472-fefd-440d-9092-c0ee34df00e4" providerId="AD"/>
  <p188:author id="{78B1231B-1C36-C2C7-C255-983C66A1C082}" name="Silver, Deirdre" initials="SD" userId="S::dsilver@wiley.com::7802de51-b9b7-41c4-a12b-b797009947d2" providerId="AD"/>
  <p188:author id="{DE36D31B-AE94-523E-F987-95BAA6203900}" name="Sherman, Andrea" initials="SA" userId="S::asherman@wiley.com::1005d1a3-3c12-4385-85c2-61f9ef9d9690" providerId="AD"/>
  <p188:author id="{AE285421-5119-EA49-3BDF-9B1E58A9B2F3}" name="Zhou, Hong" initials="ZH" userId="S::hzhou@wiley.com::32388206-1c54-43fd-afea-5a5f77ec3c69" providerId="AD"/>
  <p188:author id="{B373BC42-CA1D-8479-6E36-71230FFAB3B5}" name="Ziznewski, Stacey" initials="ZS" userId="S::sziznewski@wiley.com::ee356192-5d21-4b0c-8227-68a197020cb2" providerId="AD"/>
  <p188:author id="{85E64283-98EA-A380-02B1-B4BF746B0452}" name="O'Brien, Anna" initials="AO" userId="S::aobrien@wiley.com::6094004e-6260-4a78-a0b7-686e062a8e4a" providerId="AD"/>
  <p188:author id="{3BAEC3A1-7A84-1592-063E-2FBC6D30F5F7}" name="Brehm, Allison" initials="" userId="S::abrehm@wiley.com::702d7cea-adb1-49a5-bf6e-cba16c8a35a3" providerId="AD"/>
  <p188:author id="{3A8004AB-93D3-5B92-51A0-5D3BD35B4CCD}" name="Moledo, Kristen" initials="KM" userId="S::kmoledo@wiley.com::db71918d-e717-4d3e-9e7e-3db1a01fe731" providerId="AD"/>
  <p188:author id="{5ABF8EB8-0AF9-A316-4AD9-53B5D092DA62}" name="Wilson, Darcy" initials="" userId="S::darwilson@wiley.com::42d24149-e8dd-40ec-b22c-9bb634884c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F0"/>
    <a:srgbClr val="198C53"/>
    <a:srgbClr val="383838"/>
    <a:srgbClr val="009900"/>
    <a:srgbClr val="7ACC00"/>
    <a:srgbClr val="2BAAD3"/>
    <a:srgbClr val="076D8B"/>
    <a:srgbClr val="F822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94EAC-538D-4C83-AE85-7E89532C6947}" v="1129" dt="2025-02-21T19:37:33.512"/>
    <p1510:client id="{CB6B55E7-0E5F-254C-87DD-97233EECA501}" v="561" dt="2025-02-21T19:57:04.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man, Andrea" userId="S::asherman@wiley.com::1005d1a3-3c12-4385-85c2-61f9ef9d9690" providerId="AD" clId="Web-{2C8E5C87-9E70-F48B-D4F8-8CEC7DEF1F29}"/>
    <pc:docChg chg="mod">
      <pc:chgData name="Sherman, Andrea" userId="S::asherman@wiley.com::1005d1a3-3c12-4385-85c2-61f9ef9d9690" providerId="AD" clId="Web-{2C8E5C87-9E70-F48B-D4F8-8CEC7DEF1F29}" dt="2025-02-19T17:45:12.392" v="1"/>
      <pc:docMkLst>
        <pc:docMk/>
      </pc:docMkLst>
    </pc:docChg>
  </pc:docChgLst>
  <pc:docChgLst>
    <pc:chgData name="Zhou, Hong" userId="32388206-1c54-43fd-afea-5a5f77ec3c69" providerId="ADAL" clId="{77394EAC-538D-4C83-AE85-7E89532C6947}"/>
    <pc:docChg chg="undo redo custSel addSld delSld modSld sldOrd delMainMaster">
      <pc:chgData name="Zhou, Hong" userId="32388206-1c54-43fd-afea-5a5f77ec3c69" providerId="ADAL" clId="{77394EAC-538D-4C83-AE85-7E89532C6947}" dt="2025-02-20T16:30:34.120" v="2532" actId="478"/>
      <pc:docMkLst>
        <pc:docMk/>
      </pc:docMkLst>
      <pc:sldChg chg="modSp mod">
        <pc:chgData name="Zhou, Hong" userId="32388206-1c54-43fd-afea-5a5f77ec3c69" providerId="ADAL" clId="{77394EAC-538D-4C83-AE85-7E89532C6947}" dt="2025-02-20T13:46:31.885" v="2504" actId="113"/>
        <pc:sldMkLst>
          <pc:docMk/>
          <pc:sldMk cId="0" sldId="256"/>
        </pc:sldMkLst>
        <pc:spChg chg="mod">
          <ac:chgData name="Zhou, Hong" userId="32388206-1c54-43fd-afea-5a5f77ec3c69" providerId="ADAL" clId="{77394EAC-538D-4C83-AE85-7E89532C6947}" dt="2025-02-20T13:46:09.033" v="2502" actId="20577"/>
          <ac:spMkLst>
            <pc:docMk/>
            <pc:sldMk cId="0" sldId="256"/>
            <ac:spMk id="3" creationId="{00000000-0000-0000-0000-000000000000}"/>
          </ac:spMkLst>
        </pc:spChg>
        <pc:spChg chg="mod">
          <ac:chgData name="Zhou, Hong" userId="32388206-1c54-43fd-afea-5a5f77ec3c69" providerId="ADAL" clId="{77394EAC-538D-4C83-AE85-7E89532C6947}" dt="2025-02-20T13:46:31.885" v="2504" actId="113"/>
          <ac:spMkLst>
            <pc:docMk/>
            <pc:sldMk cId="0" sldId="256"/>
            <ac:spMk id="6" creationId="{00000000-0000-0000-0000-000000000000}"/>
          </ac:spMkLst>
        </pc:spChg>
      </pc:sldChg>
      <pc:sldChg chg="addSp delSp modSp mod ord">
        <pc:chgData name="Zhou, Hong" userId="32388206-1c54-43fd-afea-5a5f77ec3c69" providerId="ADAL" clId="{77394EAC-538D-4C83-AE85-7E89532C6947}" dt="2025-02-18T16:40:53.355" v="2081" actId="1076"/>
        <pc:sldMkLst>
          <pc:docMk/>
          <pc:sldMk cId="0" sldId="257"/>
        </pc:sldMkLst>
        <pc:spChg chg="add mod">
          <ac:chgData name="Zhou, Hong" userId="32388206-1c54-43fd-afea-5a5f77ec3c69" providerId="ADAL" clId="{77394EAC-538D-4C83-AE85-7E89532C6947}" dt="2025-02-18T16:39:58.561" v="2074" actId="1076"/>
          <ac:spMkLst>
            <pc:docMk/>
            <pc:sldMk cId="0" sldId="257"/>
            <ac:spMk id="4" creationId="{4790FD99-5E79-F1C6-8CC3-973B9CAA0E35}"/>
          </ac:spMkLst>
        </pc:spChg>
        <pc:spChg chg="add mod">
          <ac:chgData name="Zhou, Hong" userId="32388206-1c54-43fd-afea-5a5f77ec3c69" providerId="ADAL" clId="{77394EAC-538D-4C83-AE85-7E89532C6947}" dt="2025-02-18T16:40:28.628" v="2076" actId="14100"/>
          <ac:spMkLst>
            <pc:docMk/>
            <pc:sldMk cId="0" sldId="257"/>
            <ac:spMk id="7" creationId="{6622ABFE-8E20-7D98-570D-1BFF21877CE2}"/>
          </ac:spMkLst>
        </pc:spChg>
        <pc:spChg chg="add mod">
          <ac:chgData name="Zhou, Hong" userId="32388206-1c54-43fd-afea-5a5f77ec3c69" providerId="ADAL" clId="{77394EAC-538D-4C83-AE85-7E89532C6947}" dt="2025-02-18T16:40:53.355" v="2081" actId="1076"/>
          <ac:spMkLst>
            <pc:docMk/>
            <pc:sldMk cId="0" sldId="257"/>
            <ac:spMk id="9" creationId="{1F7FB453-2906-7FA0-6409-0D2391CD8C70}"/>
          </ac:spMkLst>
        </pc:spChg>
      </pc:sldChg>
      <pc:sldChg chg="del">
        <pc:chgData name="Zhou, Hong" userId="32388206-1c54-43fd-afea-5a5f77ec3c69" providerId="ADAL" clId="{77394EAC-538D-4C83-AE85-7E89532C6947}" dt="2025-02-16T02:06:21.873" v="71" actId="47"/>
        <pc:sldMkLst>
          <pc:docMk/>
          <pc:sldMk cId="1490818160" sldId="258"/>
        </pc:sldMkLst>
      </pc:sldChg>
      <pc:sldChg chg="add del">
        <pc:chgData name="Zhou, Hong" userId="32388206-1c54-43fd-afea-5a5f77ec3c69" providerId="ADAL" clId="{77394EAC-538D-4C83-AE85-7E89532C6947}" dt="2025-02-18T11:52:53.099" v="645" actId="47"/>
        <pc:sldMkLst>
          <pc:docMk/>
          <pc:sldMk cId="870220405" sldId="259"/>
        </pc:sldMkLst>
      </pc:sldChg>
      <pc:sldChg chg="delSp modSp del mod">
        <pc:chgData name="Zhou, Hong" userId="32388206-1c54-43fd-afea-5a5f77ec3c69" providerId="ADAL" clId="{77394EAC-538D-4C83-AE85-7E89532C6947}" dt="2025-02-18T11:54:46.968" v="668" actId="47"/>
        <pc:sldMkLst>
          <pc:docMk/>
          <pc:sldMk cId="1440873560" sldId="260"/>
        </pc:sldMkLst>
      </pc:sldChg>
      <pc:sldChg chg="del">
        <pc:chgData name="Zhou, Hong" userId="32388206-1c54-43fd-afea-5a5f77ec3c69" providerId="ADAL" clId="{77394EAC-538D-4C83-AE85-7E89532C6947}" dt="2025-02-18T11:55:51.964" v="673" actId="47"/>
        <pc:sldMkLst>
          <pc:docMk/>
          <pc:sldMk cId="1766570770" sldId="261"/>
        </pc:sldMkLst>
      </pc:sldChg>
      <pc:sldChg chg="del">
        <pc:chgData name="Zhou, Hong" userId="32388206-1c54-43fd-afea-5a5f77ec3c69" providerId="ADAL" clId="{77394EAC-538D-4C83-AE85-7E89532C6947}" dt="2025-02-18T11:57:29.351" v="701" actId="47"/>
        <pc:sldMkLst>
          <pc:docMk/>
          <pc:sldMk cId="1967743520" sldId="262"/>
        </pc:sldMkLst>
      </pc:sldChg>
      <pc:sldChg chg="del">
        <pc:chgData name="Zhou, Hong" userId="32388206-1c54-43fd-afea-5a5f77ec3c69" providerId="ADAL" clId="{77394EAC-538D-4C83-AE85-7E89532C6947}" dt="2025-02-18T12:00:01.454" v="719" actId="47"/>
        <pc:sldMkLst>
          <pc:docMk/>
          <pc:sldMk cId="3639779356" sldId="263"/>
        </pc:sldMkLst>
      </pc:sldChg>
      <pc:sldChg chg="del">
        <pc:chgData name="Zhou, Hong" userId="32388206-1c54-43fd-afea-5a5f77ec3c69" providerId="ADAL" clId="{77394EAC-538D-4C83-AE85-7E89532C6947}" dt="2025-02-18T12:00:17.280" v="720" actId="47"/>
        <pc:sldMkLst>
          <pc:docMk/>
          <pc:sldMk cId="2661983844" sldId="264"/>
        </pc:sldMkLst>
      </pc:sldChg>
      <pc:sldChg chg="del">
        <pc:chgData name="Zhou, Hong" userId="32388206-1c54-43fd-afea-5a5f77ec3c69" providerId="ADAL" clId="{77394EAC-538D-4C83-AE85-7E89532C6947}" dt="2025-02-18T11:58:35.808" v="717" actId="47"/>
        <pc:sldMkLst>
          <pc:docMk/>
          <pc:sldMk cId="3550006125" sldId="265"/>
        </pc:sldMkLst>
      </pc:sldChg>
      <pc:sldChg chg="del modNotesTx">
        <pc:chgData name="Zhou, Hong" userId="32388206-1c54-43fd-afea-5a5f77ec3c69" providerId="ADAL" clId="{77394EAC-538D-4C83-AE85-7E89532C6947}" dt="2025-02-18T12:27:28.508" v="984" actId="47"/>
        <pc:sldMkLst>
          <pc:docMk/>
          <pc:sldMk cId="483133605" sldId="281"/>
        </pc:sldMkLst>
      </pc:sldChg>
      <pc:sldChg chg="del">
        <pc:chgData name="Zhou, Hong" userId="32388206-1c54-43fd-afea-5a5f77ec3c69" providerId="ADAL" clId="{77394EAC-538D-4C83-AE85-7E89532C6947}" dt="2025-02-16T02:56:41.166" v="490" actId="47"/>
        <pc:sldMkLst>
          <pc:docMk/>
          <pc:sldMk cId="3010191462" sldId="2145706420"/>
        </pc:sldMkLst>
      </pc:sldChg>
      <pc:sldChg chg="delSp modSp mod ord modAnim modNotesTx">
        <pc:chgData name="Zhou, Hong" userId="32388206-1c54-43fd-afea-5a5f77ec3c69" providerId="ADAL" clId="{77394EAC-538D-4C83-AE85-7E89532C6947}" dt="2025-02-20T16:29:47.242" v="2526" actId="478"/>
        <pc:sldMkLst>
          <pc:docMk/>
          <pc:sldMk cId="2472970506" sldId="2145706438"/>
        </pc:sldMkLst>
        <pc:spChg chg="mod">
          <ac:chgData name="Zhou, Hong" userId="32388206-1c54-43fd-afea-5a5f77ec3c69" providerId="ADAL" clId="{77394EAC-538D-4C83-AE85-7E89532C6947}" dt="2025-02-19T19:24:33.357" v="2444" actId="20577"/>
          <ac:spMkLst>
            <pc:docMk/>
            <pc:sldMk cId="2472970506" sldId="2145706438"/>
            <ac:spMk id="4" creationId="{D63075A9-07AC-7B4F-5F9B-D515EAFE3506}"/>
          </ac:spMkLst>
        </pc:spChg>
        <pc:spChg chg="del">
          <ac:chgData name="Zhou, Hong" userId="32388206-1c54-43fd-afea-5a5f77ec3c69" providerId="ADAL" clId="{77394EAC-538D-4C83-AE85-7E89532C6947}" dt="2025-02-20T16:29:47.242" v="2526" actId="478"/>
          <ac:spMkLst>
            <pc:docMk/>
            <pc:sldMk cId="2472970506" sldId="2145706438"/>
            <ac:spMk id="5" creationId="{05301469-D084-2270-682B-34A9AF37C05C}"/>
          </ac:spMkLst>
        </pc:spChg>
        <pc:spChg chg="mod">
          <ac:chgData name="Zhou, Hong" userId="32388206-1c54-43fd-afea-5a5f77ec3c69" providerId="ADAL" clId="{77394EAC-538D-4C83-AE85-7E89532C6947}" dt="2025-02-18T12:15:07.548" v="941" actId="1036"/>
          <ac:spMkLst>
            <pc:docMk/>
            <pc:sldMk cId="2472970506" sldId="2145706438"/>
            <ac:spMk id="6" creationId="{58871652-1201-E11A-DA06-A748AC619BA5}"/>
          </ac:spMkLst>
        </pc:spChg>
        <pc:spChg chg="mod">
          <ac:chgData name="Zhou, Hong" userId="32388206-1c54-43fd-afea-5a5f77ec3c69" providerId="ADAL" clId="{77394EAC-538D-4C83-AE85-7E89532C6947}" dt="2025-02-18T12:15:07.548" v="941" actId="1036"/>
          <ac:spMkLst>
            <pc:docMk/>
            <pc:sldMk cId="2472970506" sldId="2145706438"/>
            <ac:spMk id="7" creationId="{9B1CEF3D-77A5-731C-B7F6-ED404DA501D9}"/>
          </ac:spMkLst>
        </pc:spChg>
        <pc:spChg chg="mod">
          <ac:chgData name="Zhou, Hong" userId="32388206-1c54-43fd-afea-5a5f77ec3c69" providerId="ADAL" clId="{77394EAC-538D-4C83-AE85-7E89532C6947}" dt="2025-02-18T12:13:24.721" v="926" actId="255"/>
          <ac:spMkLst>
            <pc:docMk/>
            <pc:sldMk cId="2472970506" sldId="2145706438"/>
            <ac:spMk id="11" creationId="{17EA18BC-9604-DD79-293A-C12C003CCC01}"/>
          </ac:spMkLst>
        </pc:spChg>
        <pc:spChg chg="mod">
          <ac:chgData name="Zhou, Hong" userId="32388206-1c54-43fd-afea-5a5f77ec3c69" providerId="ADAL" clId="{77394EAC-538D-4C83-AE85-7E89532C6947}" dt="2025-02-18T12:15:07.548" v="941" actId="1036"/>
          <ac:spMkLst>
            <pc:docMk/>
            <pc:sldMk cId="2472970506" sldId="2145706438"/>
            <ac:spMk id="12" creationId="{23A49D21-0B74-14FD-2A72-E0B2D5447AB5}"/>
          </ac:spMkLst>
        </pc:spChg>
      </pc:sldChg>
      <pc:sldChg chg="delSp modSp mod ord modNotesTx">
        <pc:chgData name="Zhou, Hong" userId="32388206-1c54-43fd-afea-5a5f77ec3c69" providerId="ADAL" clId="{77394EAC-538D-4C83-AE85-7E89532C6947}" dt="2025-02-20T16:29:59.950" v="2527" actId="478"/>
        <pc:sldMkLst>
          <pc:docMk/>
          <pc:sldMk cId="2450935058" sldId="2145706455"/>
        </pc:sldMkLst>
        <pc:spChg chg="mod">
          <ac:chgData name="Zhou, Hong" userId="32388206-1c54-43fd-afea-5a5f77ec3c69" providerId="ADAL" clId="{77394EAC-538D-4C83-AE85-7E89532C6947}" dt="2025-02-17T17:04:04.268" v="563" actId="403"/>
          <ac:spMkLst>
            <pc:docMk/>
            <pc:sldMk cId="2450935058" sldId="2145706455"/>
            <ac:spMk id="2" creationId="{32293D34-B3E1-4204-C45C-8578E3C015B4}"/>
          </ac:spMkLst>
        </pc:spChg>
        <pc:spChg chg="mod">
          <ac:chgData name="Zhou, Hong" userId="32388206-1c54-43fd-afea-5a5f77ec3c69" providerId="ADAL" clId="{77394EAC-538D-4C83-AE85-7E89532C6947}" dt="2025-02-17T17:03:33.062" v="560" actId="255"/>
          <ac:spMkLst>
            <pc:docMk/>
            <pc:sldMk cId="2450935058" sldId="2145706455"/>
            <ac:spMk id="4" creationId="{42F54C74-5D37-53F3-A77B-16BE2DD827FA}"/>
          </ac:spMkLst>
        </pc:spChg>
        <pc:spChg chg="del">
          <ac:chgData name="Zhou, Hong" userId="32388206-1c54-43fd-afea-5a5f77ec3c69" providerId="ADAL" clId="{77394EAC-538D-4C83-AE85-7E89532C6947}" dt="2025-02-20T16:29:59.950" v="2527" actId="478"/>
          <ac:spMkLst>
            <pc:docMk/>
            <pc:sldMk cId="2450935058" sldId="2145706455"/>
            <ac:spMk id="5" creationId="{ECF93741-AD2A-2C0D-EA2F-0E5567B4D5A5}"/>
          </ac:spMkLst>
        </pc:spChg>
        <pc:spChg chg="mod">
          <ac:chgData name="Zhou, Hong" userId="32388206-1c54-43fd-afea-5a5f77ec3c69" providerId="ADAL" clId="{77394EAC-538D-4C83-AE85-7E89532C6947}" dt="2025-02-17T17:03:06.903" v="558" actId="2711"/>
          <ac:spMkLst>
            <pc:docMk/>
            <pc:sldMk cId="2450935058" sldId="2145706455"/>
            <ac:spMk id="16" creationId="{7D16BCE4-60E3-008E-B849-3BF483445ED9}"/>
          </ac:spMkLst>
        </pc:spChg>
        <pc:spChg chg="mod">
          <ac:chgData name="Zhou, Hong" userId="32388206-1c54-43fd-afea-5a5f77ec3c69" providerId="ADAL" clId="{77394EAC-538D-4C83-AE85-7E89532C6947}" dt="2025-02-17T17:03:41.560" v="561" actId="2711"/>
          <ac:spMkLst>
            <pc:docMk/>
            <pc:sldMk cId="2450935058" sldId="2145706455"/>
            <ac:spMk id="18" creationId="{DFF8241D-DB5F-9EA3-F77E-1A8FFFED80A1}"/>
          </ac:spMkLst>
        </pc:spChg>
      </pc:sldChg>
      <pc:sldChg chg="del">
        <pc:chgData name="Zhou, Hong" userId="32388206-1c54-43fd-afea-5a5f77ec3c69" providerId="ADAL" clId="{77394EAC-538D-4C83-AE85-7E89532C6947}" dt="2025-02-16T02:54:21.791" v="436" actId="47"/>
        <pc:sldMkLst>
          <pc:docMk/>
          <pc:sldMk cId="1342215191" sldId="2145706456"/>
        </pc:sldMkLst>
      </pc:sldChg>
      <pc:sldChg chg="delSp modSp mod modNotesTx">
        <pc:chgData name="Zhou, Hong" userId="32388206-1c54-43fd-afea-5a5f77ec3c69" providerId="ADAL" clId="{77394EAC-538D-4C83-AE85-7E89532C6947}" dt="2025-02-20T16:30:34.120" v="2532" actId="478"/>
        <pc:sldMkLst>
          <pc:docMk/>
          <pc:sldMk cId="3147863418" sldId="2145706465"/>
        </pc:sldMkLst>
        <pc:spChg chg="mod">
          <ac:chgData name="Zhou, Hong" userId="32388206-1c54-43fd-afea-5a5f77ec3c69" providerId="ADAL" clId="{77394EAC-538D-4C83-AE85-7E89532C6947}" dt="2025-02-18T12:36:08.288" v="1033" actId="255"/>
          <ac:spMkLst>
            <pc:docMk/>
            <pc:sldMk cId="3147863418" sldId="2145706465"/>
            <ac:spMk id="2" creationId="{257A05CD-4884-6C49-4795-EE08EEF2EFFF}"/>
          </ac:spMkLst>
        </pc:spChg>
        <pc:spChg chg="del">
          <ac:chgData name="Zhou, Hong" userId="32388206-1c54-43fd-afea-5a5f77ec3c69" providerId="ADAL" clId="{77394EAC-538D-4C83-AE85-7E89532C6947}" dt="2025-02-20T16:30:34.120" v="2532" actId="478"/>
          <ac:spMkLst>
            <pc:docMk/>
            <pc:sldMk cId="3147863418" sldId="2145706465"/>
            <ac:spMk id="5" creationId="{AFF523BC-1C33-EF7C-E7BA-B797F74E7C30}"/>
          </ac:spMkLst>
        </pc:spChg>
        <pc:spChg chg="mod">
          <ac:chgData name="Zhou, Hong" userId="32388206-1c54-43fd-afea-5a5f77ec3c69" providerId="ADAL" clId="{77394EAC-538D-4C83-AE85-7E89532C6947}" dt="2025-02-18T12:36:46.175" v="1036" actId="14100"/>
          <ac:spMkLst>
            <pc:docMk/>
            <pc:sldMk cId="3147863418" sldId="2145706465"/>
            <ac:spMk id="7" creationId="{1EE4A9C2-A3D0-21D4-C5FA-D457BD108215}"/>
          </ac:spMkLst>
        </pc:spChg>
      </pc:sldChg>
      <pc:sldChg chg="modSp mod modAnim modNotesTx">
        <pc:chgData name="Zhou, Hong" userId="32388206-1c54-43fd-afea-5a5f77ec3c69" providerId="ADAL" clId="{77394EAC-538D-4C83-AE85-7E89532C6947}" dt="2025-02-19T17:01:06.497" v="2398"/>
        <pc:sldMkLst>
          <pc:docMk/>
          <pc:sldMk cId="1941709574" sldId="2145706475"/>
        </pc:sldMkLst>
        <pc:spChg chg="mod">
          <ac:chgData name="Zhou, Hong" userId="32388206-1c54-43fd-afea-5a5f77ec3c69" providerId="ADAL" clId="{77394EAC-538D-4C83-AE85-7E89532C6947}" dt="2025-02-18T12:35:34.421" v="1029" actId="255"/>
          <ac:spMkLst>
            <pc:docMk/>
            <pc:sldMk cId="1941709574" sldId="2145706475"/>
            <ac:spMk id="2" creationId="{37844F74-178A-1736-5325-929E513038DD}"/>
          </ac:spMkLst>
        </pc:spChg>
        <pc:spChg chg="mod">
          <ac:chgData name="Zhou, Hong" userId="32388206-1c54-43fd-afea-5a5f77ec3c69" providerId="ADAL" clId="{77394EAC-538D-4C83-AE85-7E89532C6947}" dt="2025-02-19T15:49:26.094" v="2396" actId="20578"/>
          <ac:spMkLst>
            <pc:docMk/>
            <pc:sldMk cId="1941709574" sldId="2145706475"/>
            <ac:spMk id="12" creationId="{674F3620-A540-CCD4-555D-81B1EFB1C9A9}"/>
          </ac:spMkLst>
        </pc:spChg>
      </pc:sldChg>
      <pc:sldChg chg="addSp modSp mod">
        <pc:chgData name="Zhou, Hong" userId="32388206-1c54-43fd-afea-5a5f77ec3c69" providerId="ADAL" clId="{77394EAC-538D-4C83-AE85-7E89532C6947}" dt="2025-02-20T16:29:30.743" v="2525"/>
        <pc:sldMkLst>
          <pc:docMk/>
          <pc:sldMk cId="2526518637" sldId="2147375925"/>
        </pc:sldMkLst>
        <pc:spChg chg="mod">
          <ac:chgData name="Zhou, Hong" userId="32388206-1c54-43fd-afea-5a5f77ec3c69" providerId="ADAL" clId="{77394EAC-538D-4C83-AE85-7E89532C6947}" dt="2025-02-17T17:03:57.941" v="562" actId="403"/>
          <ac:spMkLst>
            <pc:docMk/>
            <pc:sldMk cId="2526518637" sldId="2147375925"/>
            <ac:spMk id="2" creationId="{7E4ACDF7-8246-90C3-0708-AB16EA160E39}"/>
          </ac:spMkLst>
        </pc:spChg>
        <pc:spChg chg="mod">
          <ac:chgData name="Zhou, Hong" userId="32388206-1c54-43fd-afea-5a5f77ec3c69" providerId="ADAL" clId="{77394EAC-538D-4C83-AE85-7E89532C6947}" dt="2025-02-19T19:18:29.419" v="2409" actId="255"/>
          <ac:spMkLst>
            <pc:docMk/>
            <pc:sldMk cId="2526518637" sldId="2147375925"/>
            <ac:spMk id="3" creationId="{D90599DE-78B3-E4BF-DB97-ADBDE4899353}"/>
          </ac:spMkLst>
        </pc:spChg>
        <pc:spChg chg="mod">
          <ac:chgData name="Zhou, Hong" userId="32388206-1c54-43fd-afea-5a5f77ec3c69" providerId="ADAL" clId="{77394EAC-538D-4C83-AE85-7E89532C6947}" dt="2025-02-17T17:02:16.053" v="555" actId="2711"/>
          <ac:spMkLst>
            <pc:docMk/>
            <pc:sldMk cId="2526518637" sldId="2147375925"/>
            <ac:spMk id="6" creationId="{4556D85E-D3E7-05A9-7D5A-EBB2516516C7}"/>
          </ac:spMkLst>
        </pc:spChg>
        <pc:spChg chg="mod">
          <ac:chgData name="Zhou, Hong" userId="32388206-1c54-43fd-afea-5a5f77ec3c69" providerId="ADAL" clId="{77394EAC-538D-4C83-AE85-7E89532C6947}" dt="2025-02-19T19:18:01.859" v="2405" actId="255"/>
          <ac:spMkLst>
            <pc:docMk/>
            <pc:sldMk cId="2526518637" sldId="2147375925"/>
            <ac:spMk id="7" creationId="{CB56FD1A-DF7C-E6BD-55AA-C310A9D65C51}"/>
          </ac:spMkLst>
        </pc:spChg>
        <pc:spChg chg="mod">
          <ac:chgData name="Zhou, Hong" userId="32388206-1c54-43fd-afea-5a5f77ec3c69" providerId="ADAL" clId="{77394EAC-538D-4C83-AE85-7E89532C6947}" dt="2025-02-19T19:18:40.325" v="2411" actId="255"/>
          <ac:spMkLst>
            <pc:docMk/>
            <pc:sldMk cId="2526518637" sldId="2147375925"/>
            <ac:spMk id="8" creationId="{53BEE72A-EE9F-B696-5F48-A9DFC6AD3628}"/>
          </ac:spMkLst>
        </pc:spChg>
        <pc:spChg chg="mod">
          <ac:chgData name="Zhou, Hong" userId="32388206-1c54-43fd-afea-5a5f77ec3c69" providerId="ADAL" clId="{77394EAC-538D-4C83-AE85-7E89532C6947}" dt="2025-02-19T19:17:51.859" v="2404" actId="255"/>
          <ac:spMkLst>
            <pc:docMk/>
            <pc:sldMk cId="2526518637" sldId="2147375925"/>
            <ac:spMk id="10" creationId="{53791E7C-CC9C-C6B7-A615-079C5A754C73}"/>
          </ac:spMkLst>
        </pc:spChg>
        <pc:spChg chg="mod">
          <ac:chgData name="Zhou, Hong" userId="32388206-1c54-43fd-afea-5a5f77ec3c69" providerId="ADAL" clId="{77394EAC-538D-4C83-AE85-7E89532C6947}" dt="2025-02-19T19:18:09.887" v="2406" actId="255"/>
          <ac:spMkLst>
            <pc:docMk/>
            <pc:sldMk cId="2526518637" sldId="2147375925"/>
            <ac:spMk id="11" creationId="{D4ABD807-5F9F-E71E-3065-BA7E257B1382}"/>
          </ac:spMkLst>
        </pc:spChg>
        <pc:spChg chg="mod">
          <ac:chgData name="Zhou, Hong" userId="32388206-1c54-43fd-afea-5a5f77ec3c69" providerId="ADAL" clId="{77394EAC-538D-4C83-AE85-7E89532C6947}" dt="2025-02-19T19:18:16.055" v="2407" actId="255"/>
          <ac:spMkLst>
            <pc:docMk/>
            <pc:sldMk cId="2526518637" sldId="2147375925"/>
            <ac:spMk id="12" creationId="{045C5D79-671A-8B46-75FD-72208568166B}"/>
          </ac:spMkLst>
        </pc:spChg>
        <pc:spChg chg="mod">
          <ac:chgData name="Zhou, Hong" userId="32388206-1c54-43fd-afea-5a5f77ec3c69" providerId="ADAL" clId="{77394EAC-538D-4C83-AE85-7E89532C6947}" dt="2025-02-17T17:01:48.230" v="551" actId="255"/>
          <ac:spMkLst>
            <pc:docMk/>
            <pc:sldMk cId="2526518637" sldId="2147375925"/>
            <ac:spMk id="15" creationId="{4B50C370-B0C5-4DE5-772E-29CCF01809A0}"/>
          </ac:spMkLst>
        </pc:spChg>
        <pc:spChg chg="mod">
          <ac:chgData name="Zhou, Hong" userId="32388206-1c54-43fd-afea-5a5f77ec3c69" providerId="ADAL" clId="{77394EAC-538D-4C83-AE85-7E89532C6947}" dt="2025-02-17T17:02:04.496" v="554" actId="2711"/>
          <ac:spMkLst>
            <pc:docMk/>
            <pc:sldMk cId="2526518637" sldId="2147375925"/>
            <ac:spMk id="16" creationId="{020A9BED-CB7C-592F-4E58-F444A4C0F59F}"/>
          </ac:spMkLst>
        </pc:spChg>
        <pc:picChg chg="add mod">
          <ac:chgData name="Zhou, Hong" userId="32388206-1c54-43fd-afea-5a5f77ec3c69" providerId="ADAL" clId="{77394EAC-538D-4C83-AE85-7E89532C6947}" dt="2025-02-20T16:29:30.743" v="2525"/>
          <ac:picMkLst>
            <pc:docMk/>
            <pc:sldMk cId="2526518637" sldId="2147375925"/>
            <ac:picMk id="5" creationId="{CC62F617-291E-56A9-EE1D-F88CE13583C8}"/>
          </ac:picMkLst>
        </pc:picChg>
      </pc:sldChg>
      <pc:sldChg chg="del">
        <pc:chgData name="Zhou, Hong" userId="32388206-1c54-43fd-afea-5a5f77ec3c69" providerId="ADAL" clId="{77394EAC-538D-4C83-AE85-7E89532C6947}" dt="2025-02-17T17:06:10.558" v="564" actId="47"/>
        <pc:sldMkLst>
          <pc:docMk/>
          <pc:sldMk cId="2149373226" sldId="2147375930"/>
        </pc:sldMkLst>
      </pc:sldChg>
      <pc:sldChg chg="addSp delSp modSp mod delAnim modAnim modNotesTx">
        <pc:chgData name="Zhou, Hong" userId="32388206-1c54-43fd-afea-5a5f77ec3c69" providerId="ADAL" clId="{77394EAC-538D-4C83-AE85-7E89532C6947}" dt="2025-02-20T13:43:18.054" v="2488"/>
        <pc:sldMkLst>
          <pc:docMk/>
          <pc:sldMk cId="3559863432" sldId="2147376009"/>
        </pc:sldMkLst>
        <pc:spChg chg="mod">
          <ac:chgData name="Zhou, Hong" userId="32388206-1c54-43fd-afea-5a5f77ec3c69" providerId="ADAL" clId="{77394EAC-538D-4C83-AE85-7E89532C6947}" dt="2025-02-18T16:35:20.642" v="2027" actId="20577"/>
          <ac:spMkLst>
            <pc:docMk/>
            <pc:sldMk cId="3559863432" sldId="2147376009"/>
            <ac:spMk id="2" creationId="{52794F26-D9E2-53DE-283A-5E73D3275345}"/>
          </ac:spMkLst>
        </pc:spChg>
        <pc:spChg chg="mod">
          <ac:chgData name="Zhou, Hong" userId="32388206-1c54-43fd-afea-5a5f77ec3c69" providerId="ADAL" clId="{77394EAC-538D-4C83-AE85-7E89532C6947}" dt="2025-02-16T03:00:31.449" v="517" actId="1035"/>
          <ac:spMkLst>
            <pc:docMk/>
            <pc:sldMk cId="3559863432" sldId="2147376009"/>
            <ac:spMk id="4" creationId="{904A75D6-9203-4695-8900-BB9F7EA85571}"/>
          </ac:spMkLst>
        </pc:spChg>
        <pc:spChg chg="mod">
          <ac:chgData name="Zhou, Hong" userId="32388206-1c54-43fd-afea-5a5f77ec3c69" providerId="ADAL" clId="{77394EAC-538D-4C83-AE85-7E89532C6947}" dt="2025-02-16T03:00:31.449" v="517" actId="1035"/>
          <ac:spMkLst>
            <pc:docMk/>
            <pc:sldMk cId="3559863432" sldId="2147376009"/>
            <ac:spMk id="5" creationId="{AAC7EA58-EA8D-412E-B662-1C1A625E242F}"/>
          </ac:spMkLst>
        </pc:spChg>
        <pc:spChg chg="mod">
          <ac:chgData name="Zhou, Hong" userId="32388206-1c54-43fd-afea-5a5f77ec3c69" providerId="ADAL" clId="{77394EAC-538D-4C83-AE85-7E89532C6947}" dt="2025-02-18T14:30:33.855" v="1273" actId="2711"/>
          <ac:spMkLst>
            <pc:docMk/>
            <pc:sldMk cId="3559863432" sldId="2147376009"/>
            <ac:spMk id="6" creationId="{B809DB3F-27DB-4AA9-B6F7-08528418DE55}"/>
          </ac:spMkLst>
        </pc:spChg>
        <pc:spChg chg="mod">
          <ac:chgData name="Zhou, Hong" userId="32388206-1c54-43fd-afea-5a5f77ec3c69" providerId="ADAL" clId="{77394EAC-538D-4C83-AE85-7E89532C6947}" dt="2025-02-18T14:31:00.903" v="1277" actId="1076"/>
          <ac:spMkLst>
            <pc:docMk/>
            <pc:sldMk cId="3559863432" sldId="2147376009"/>
            <ac:spMk id="7" creationId="{0267000C-1DBC-4535-A4AA-094572360D85}"/>
          </ac:spMkLst>
        </pc:spChg>
        <pc:spChg chg="mod">
          <ac:chgData name="Zhou, Hong" userId="32388206-1c54-43fd-afea-5a5f77ec3c69" providerId="ADAL" clId="{77394EAC-538D-4C83-AE85-7E89532C6947}" dt="2025-02-16T03:00:31.449" v="517" actId="1035"/>
          <ac:spMkLst>
            <pc:docMk/>
            <pc:sldMk cId="3559863432" sldId="2147376009"/>
            <ac:spMk id="8" creationId="{58F759BD-8134-34B5-8360-58CF8E352810}"/>
          </ac:spMkLst>
        </pc:spChg>
        <pc:spChg chg="mod">
          <ac:chgData name="Zhou, Hong" userId="32388206-1c54-43fd-afea-5a5f77ec3c69" providerId="ADAL" clId="{77394EAC-538D-4C83-AE85-7E89532C6947}" dt="2025-02-18T14:53:04.547" v="1556" actId="1076"/>
          <ac:spMkLst>
            <pc:docMk/>
            <pc:sldMk cId="3559863432" sldId="2147376009"/>
            <ac:spMk id="9" creationId="{5373F02D-1E78-4288-B2D4-2407AD7AC084}"/>
          </ac:spMkLst>
        </pc:spChg>
        <pc:spChg chg="mod">
          <ac:chgData name="Zhou, Hong" userId="32388206-1c54-43fd-afea-5a5f77ec3c69" providerId="ADAL" clId="{77394EAC-538D-4C83-AE85-7E89532C6947}" dt="2025-02-16T03:00:31.449" v="517" actId="1035"/>
          <ac:spMkLst>
            <pc:docMk/>
            <pc:sldMk cId="3559863432" sldId="2147376009"/>
            <ac:spMk id="10" creationId="{686A6F48-B08A-91BB-3F9F-AA0C0E52021A}"/>
          </ac:spMkLst>
        </pc:spChg>
        <pc:spChg chg="mod">
          <ac:chgData name="Zhou, Hong" userId="32388206-1c54-43fd-afea-5a5f77ec3c69" providerId="ADAL" clId="{77394EAC-538D-4C83-AE85-7E89532C6947}" dt="2025-02-17T17:06:43.248" v="565" actId="2711"/>
          <ac:spMkLst>
            <pc:docMk/>
            <pc:sldMk cId="3559863432" sldId="2147376009"/>
            <ac:spMk id="12" creationId="{EB318EC6-C0FF-4EC0-8C9E-C9270DAEED45}"/>
          </ac:spMkLst>
        </pc:spChg>
        <pc:spChg chg="mod">
          <ac:chgData name="Zhou, Hong" userId="32388206-1c54-43fd-afea-5a5f77ec3c69" providerId="ADAL" clId="{77394EAC-538D-4C83-AE85-7E89532C6947}" dt="2025-02-16T03:00:31.449" v="517" actId="1035"/>
          <ac:spMkLst>
            <pc:docMk/>
            <pc:sldMk cId="3559863432" sldId="2147376009"/>
            <ac:spMk id="14" creationId="{1844C383-B595-428B-8954-9B6ED0182E8A}"/>
          </ac:spMkLst>
        </pc:spChg>
        <pc:spChg chg="mod">
          <ac:chgData name="Zhou, Hong" userId="32388206-1c54-43fd-afea-5a5f77ec3c69" providerId="ADAL" clId="{77394EAC-538D-4C83-AE85-7E89532C6947}" dt="2025-02-16T03:00:31.449" v="517" actId="1035"/>
          <ac:spMkLst>
            <pc:docMk/>
            <pc:sldMk cId="3559863432" sldId="2147376009"/>
            <ac:spMk id="15" creationId="{B4D9E20B-776E-4241-8505-0E18D8C87D69}"/>
          </ac:spMkLst>
        </pc:spChg>
        <pc:spChg chg="mod">
          <ac:chgData name="Zhou, Hong" userId="32388206-1c54-43fd-afea-5a5f77ec3c69" providerId="ADAL" clId="{77394EAC-538D-4C83-AE85-7E89532C6947}" dt="2025-02-16T03:00:31.449" v="517" actId="1035"/>
          <ac:spMkLst>
            <pc:docMk/>
            <pc:sldMk cId="3559863432" sldId="2147376009"/>
            <ac:spMk id="17" creationId="{4E9A9AFC-E19A-4B56-B590-44C9F5DB4757}"/>
          </ac:spMkLst>
        </pc:spChg>
        <pc:spChg chg="mod">
          <ac:chgData name="Zhou, Hong" userId="32388206-1c54-43fd-afea-5a5f77ec3c69" providerId="ADAL" clId="{77394EAC-538D-4C83-AE85-7E89532C6947}" dt="2025-02-16T03:00:31.449" v="517" actId="1035"/>
          <ac:spMkLst>
            <pc:docMk/>
            <pc:sldMk cId="3559863432" sldId="2147376009"/>
            <ac:spMk id="18" creationId="{EF94E6AC-6CC0-4B08-931A-B88BEC782BE0}"/>
          </ac:spMkLst>
        </pc:spChg>
        <pc:spChg chg="mod">
          <ac:chgData name="Zhou, Hong" userId="32388206-1c54-43fd-afea-5a5f77ec3c69" providerId="ADAL" clId="{77394EAC-538D-4C83-AE85-7E89532C6947}" dt="2025-02-16T03:00:31.449" v="517" actId="1035"/>
          <ac:spMkLst>
            <pc:docMk/>
            <pc:sldMk cId="3559863432" sldId="2147376009"/>
            <ac:spMk id="23" creationId="{51A29164-3A0E-4B60-8900-245F2546BA5F}"/>
          </ac:spMkLst>
        </pc:spChg>
        <pc:spChg chg="mod">
          <ac:chgData name="Zhou, Hong" userId="32388206-1c54-43fd-afea-5a5f77ec3c69" providerId="ADAL" clId="{77394EAC-538D-4C83-AE85-7E89532C6947}" dt="2025-02-16T03:00:31.449" v="517" actId="1035"/>
          <ac:spMkLst>
            <pc:docMk/>
            <pc:sldMk cId="3559863432" sldId="2147376009"/>
            <ac:spMk id="24" creationId="{8BFBE704-9DAF-4D19-B441-3283A8AE1832}"/>
          </ac:spMkLst>
        </pc:spChg>
        <pc:spChg chg="add mod">
          <ac:chgData name="Zhou, Hong" userId="32388206-1c54-43fd-afea-5a5f77ec3c69" providerId="ADAL" clId="{77394EAC-538D-4C83-AE85-7E89532C6947}" dt="2025-02-18T16:44:48.048" v="2099" actId="1076"/>
          <ac:spMkLst>
            <pc:docMk/>
            <pc:sldMk cId="3559863432" sldId="2147376009"/>
            <ac:spMk id="25" creationId="{0856552A-77F4-7842-B9EF-BB67AC6B4EFE}"/>
          </ac:spMkLst>
        </pc:spChg>
        <pc:spChg chg="mod">
          <ac:chgData name="Zhou, Hong" userId="32388206-1c54-43fd-afea-5a5f77ec3c69" providerId="ADAL" clId="{77394EAC-538D-4C83-AE85-7E89532C6947}" dt="2025-02-16T03:00:31.449" v="517" actId="1035"/>
          <ac:spMkLst>
            <pc:docMk/>
            <pc:sldMk cId="3559863432" sldId="2147376009"/>
            <ac:spMk id="27" creationId="{778FF615-6EBF-3FB2-902C-B033495D5CB9}"/>
          </ac:spMkLst>
        </pc:spChg>
        <pc:spChg chg="mod">
          <ac:chgData name="Zhou, Hong" userId="32388206-1c54-43fd-afea-5a5f77ec3c69" providerId="ADAL" clId="{77394EAC-538D-4C83-AE85-7E89532C6947}" dt="2025-02-16T03:00:31.449" v="517" actId="1035"/>
          <ac:spMkLst>
            <pc:docMk/>
            <pc:sldMk cId="3559863432" sldId="2147376009"/>
            <ac:spMk id="29" creationId="{A91F7ADE-1668-AF17-E1A3-9AA0F48482A1}"/>
          </ac:spMkLst>
        </pc:spChg>
        <pc:grpChg chg="mod">
          <ac:chgData name="Zhou, Hong" userId="32388206-1c54-43fd-afea-5a5f77ec3c69" providerId="ADAL" clId="{77394EAC-538D-4C83-AE85-7E89532C6947}" dt="2025-02-16T03:00:31.449" v="517" actId="1035"/>
          <ac:grpSpMkLst>
            <pc:docMk/>
            <pc:sldMk cId="3559863432" sldId="2147376009"/>
            <ac:grpSpMk id="3" creationId="{03DCC7B2-8148-2E01-C49D-0E5D9AD4E569}"/>
          </ac:grpSpMkLst>
        </pc:grpChg>
        <pc:grpChg chg="mod">
          <ac:chgData name="Zhou, Hong" userId="32388206-1c54-43fd-afea-5a5f77ec3c69" providerId="ADAL" clId="{77394EAC-538D-4C83-AE85-7E89532C6947}" dt="2025-02-16T03:00:31.449" v="517" actId="1035"/>
          <ac:grpSpMkLst>
            <pc:docMk/>
            <pc:sldMk cId="3559863432" sldId="2147376009"/>
            <ac:grpSpMk id="13" creationId="{EC54DEFA-15CE-42A3-9D7C-F594BE909414}"/>
          </ac:grpSpMkLst>
        </pc:grpChg>
        <pc:grpChg chg="mod">
          <ac:chgData name="Zhou, Hong" userId="32388206-1c54-43fd-afea-5a5f77ec3c69" providerId="ADAL" clId="{77394EAC-538D-4C83-AE85-7E89532C6947}" dt="2025-02-16T03:00:31.449" v="517" actId="1035"/>
          <ac:grpSpMkLst>
            <pc:docMk/>
            <pc:sldMk cId="3559863432" sldId="2147376009"/>
            <ac:grpSpMk id="16" creationId="{544EF798-45C0-4FB6-8F9C-F8B518415B14}"/>
          </ac:grpSpMkLst>
        </pc:grpChg>
        <pc:grpChg chg="mod">
          <ac:chgData name="Zhou, Hong" userId="32388206-1c54-43fd-afea-5a5f77ec3c69" providerId="ADAL" clId="{77394EAC-538D-4C83-AE85-7E89532C6947}" dt="2025-02-16T03:00:31.449" v="517" actId="1035"/>
          <ac:grpSpMkLst>
            <pc:docMk/>
            <pc:sldMk cId="3559863432" sldId="2147376009"/>
            <ac:grpSpMk id="22" creationId="{F875F58A-07B9-47C0-A812-D59BA6C8AE2A}"/>
          </ac:grpSpMkLst>
        </pc:grpChg>
        <pc:grpChg chg="add mod">
          <ac:chgData name="Zhou, Hong" userId="32388206-1c54-43fd-afea-5a5f77ec3c69" providerId="ADAL" clId="{77394EAC-538D-4C83-AE85-7E89532C6947}" dt="2025-02-16T03:00:31.449" v="517" actId="1035"/>
          <ac:grpSpMkLst>
            <pc:docMk/>
            <pc:sldMk cId="3559863432" sldId="2147376009"/>
            <ac:grpSpMk id="26" creationId="{B1A444AF-C1BC-ED6C-27C5-3B46AEE1A466}"/>
          </ac:grpSpMkLst>
        </pc:grpChg>
        <pc:grpChg chg="add mod">
          <ac:chgData name="Zhou, Hong" userId="32388206-1c54-43fd-afea-5a5f77ec3c69" providerId="ADAL" clId="{77394EAC-538D-4C83-AE85-7E89532C6947}" dt="2025-02-18T16:36:12.374" v="2038" actId="1076"/>
          <ac:grpSpMkLst>
            <pc:docMk/>
            <pc:sldMk cId="3559863432" sldId="2147376009"/>
            <ac:grpSpMk id="57" creationId="{CD44A30C-6FF5-21D0-2252-8D1D724643FD}"/>
          </ac:grpSpMkLst>
        </pc:grpChg>
        <pc:grpChg chg="add mod">
          <ac:chgData name="Zhou, Hong" userId="32388206-1c54-43fd-afea-5a5f77ec3c69" providerId="ADAL" clId="{77394EAC-538D-4C83-AE85-7E89532C6947}" dt="2025-02-18T16:36:17.195" v="2039" actId="1076"/>
          <ac:grpSpMkLst>
            <pc:docMk/>
            <pc:sldMk cId="3559863432" sldId="2147376009"/>
            <ac:grpSpMk id="58" creationId="{E3B835D8-99E0-29D0-0278-64198449616B}"/>
          </ac:grpSpMkLst>
        </pc:grpChg>
        <pc:grpChg chg="add mod">
          <ac:chgData name="Zhou, Hong" userId="32388206-1c54-43fd-afea-5a5f77ec3c69" providerId="ADAL" clId="{77394EAC-538D-4C83-AE85-7E89532C6947}" dt="2025-02-18T16:36:09.027" v="2037" actId="1076"/>
          <ac:grpSpMkLst>
            <pc:docMk/>
            <pc:sldMk cId="3559863432" sldId="2147376009"/>
            <ac:grpSpMk id="62" creationId="{3BD191DD-E7E5-0BB5-BDAC-59A42D2C5D9C}"/>
          </ac:grpSpMkLst>
        </pc:grpChg>
        <pc:grpChg chg="add mod">
          <ac:chgData name="Zhou, Hong" userId="32388206-1c54-43fd-afea-5a5f77ec3c69" providerId="ADAL" clId="{77394EAC-538D-4C83-AE85-7E89532C6947}" dt="2025-02-18T16:36:09.027" v="2037" actId="1076"/>
          <ac:grpSpMkLst>
            <pc:docMk/>
            <pc:sldMk cId="3559863432" sldId="2147376009"/>
            <ac:grpSpMk id="63" creationId="{F5791AE1-4026-5855-3AF0-294C8F424558}"/>
          </ac:grpSpMkLst>
        </pc:grpChg>
        <pc:grpChg chg="add mod">
          <ac:chgData name="Zhou, Hong" userId="32388206-1c54-43fd-afea-5a5f77ec3c69" providerId="ADAL" clId="{77394EAC-538D-4C83-AE85-7E89532C6947}" dt="2025-02-18T16:36:09.027" v="2037" actId="1076"/>
          <ac:grpSpMkLst>
            <pc:docMk/>
            <pc:sldMk cId="3559863432" sldId="2147376009"/>
            <ac:grpSpMk id="1024" creationId="{BD2FC15C-F316-0DE5-44A8-2255D09D0450}"/>
          </ac:grpSpMkLst>
        </pc:grpChg>
        <pc:grpChg chg="add mod">
          <ac:chgData name="Zhou, Hong" userId="32388206-1c54-43fd-afea-5a5f77ec3c69" providerId="ADAL" clId="{77394EAC-538D-4C83-AE85-7E89532C6947}" dt="2025-02-18T16:44:35.204" v="2096" actId="164"/>
          <ac:grpSpMkLst>
            <pc:docMk/>
            <pc:sldMk cId="3559863432" sldId="2147376009"/>
            <ac:grpSpMk id="1031" creationId="{85856EC5-CD8B-B504-86F3-5AD2E0AE108D}"/>
          </ac:grpSpMkLst>
        </pc:grpChg>
        <pc:grpChg chg="add mod">
          <ac:chgData name="Zhou, Hong" userId="32388206-1c54-43fd-afea-5a5f77ec3c69" providerId="ADAL" clId="{77394EAC-538D-4C83-AE85-7E89532C6947}" dt="2025-02-18T16:36:09.027" v="2037" actId="1076"/>
          <ac:grpSpMkLst>
            <pc:docMk/>
            <pc:sldMk cId="3559863432" sldId="2147376009"/>
            <ac:grpSpMk id="1035" creationId="{55852DEE-52AA-0643-79F9-A13309B374F7}"/>
          </ac:grpSpMkLst>
        </pc:grpChg>
        <pc:grpChg chg="add mod">
          <ac:chgData name="Zhou, Hong" userId="32388206-1c54-43fd-afea-5a5f77ec3c69" providerId="ADAL" clId="{77394EAC-538D-4C83-AE85-7E89532C6947}" dt="2025-02-20T11:09:37.394" v="2446" actId="1076"/>
          <ac:grpSpMkLst>
            <pc:docMk/>
            <pc:sldMk cId="3559863432" sldId="2147376009"/>
            <ac:grpSpMk id="1037" creationId="{07047302-8218-83B8-C11E-A1AF9F7B88AF}"/>
          </ac:grpSpMkLst>
        </pc:grpChg>
        <pc:grpChg chg="add mod">
          <ac:chgData name="Zhou, Hong" userId="32388206-1c54-43fd-afea-5a5f77ec3c69" providerId="ADAL" clId="{77394EAC-538D-4C83-AE85-7E89532C6947}" dt="2025-02-18T16:36:04.395" v="2036" actId="1076"/>
          <ac:grpSpMkLst>
            <pc:docMk/>
            <pc:sldMk cId="3559863432" sldId="2147376009"/>
            <ac:grpSpMk id="1047" creationId="{AD454016-3691-205C-6AF2-276A164F8043}"/>
          </ac:grpSpMkLst>
        </pc:grpChg>
        <pc:grpChg chg="add mod">
          <ac:chgData name="Zhou, Hong" userId="32388206-1c54-43fd-afea-5a5f77ec3c69" providerId="ADAL" clId="{77394EAC-538D-4C83-AE85-7E89532C6947}" dt="2025-02-18T16:44:35.204" v="2096" actId="164"/>
          <ac:grpSpMkLst>
            <pc:docMk/>
            <pc:sldMk cId="3559863432" sldId="2147376009"/>
            <ac:grpSpMk id="1049" creationId="{DC07EE93-E59F-C8B5-7D20-83E806D0FD9E}"/>
          </ac:grpSpMkLst>
        </pc:grpChg>
        <pc:grpChg chg="add mod">
          <ac:chgData name="Zhou, Hong" userId="32388206-1c54-43fd-afea-5a5f77ec3c69" providerId="ADAL" clId="{77394EAC-538D-4C83-AE85-7E89532C6947}" dt="2025-02-20T11:09:37.394" v="2446" actId="1076"/>
          <ac:grpSpMkLst>
            <pc:docMk/>
            <pc:sldMk cId="3559863432" sldId="2147376009"/>
            <ac:grpSpMk id="1051" creationId="{9D8EBCBA-910B-0438-2C66-79533F4D26CE}"/>
          </ac:grpSpMkLst>
        </pc:grpChg>
        <pc:picChg chg="add mod">
          <ac:chgData name="Zhou, Hong" userId="32388206-1c54-43fd-afea-5a5f77ec3c69" providerId="ADAL" clId="{77394EAC-538D-4C83-AE85-7E89532C6947}" dt="2025-02-20T11:09:37.394" v="2446" actId="1076"/>
          <ac:picMkLst>
            <pc:docMk/>
            <pc:sldMk cId="3559863432" sldId="2147376009"/>
            <ac:picMk id="19" creationId="{4B5AF941-B66F-003C-39E6-53CBE9FE09F1}"/>
          </ac:picMkLst>
        </pc:picChg>
        <pc:picChg chg="add mod">
          <ac:chgData name="Zhou, Hong" userId="32388206-1c54-43fd-afea-5a5f77ec3c69" providerId="ADAL" clId="{77394EAC-538D-4C83-AE85-7E89532C6947}" dt="2025-02-18T16:36:12.374" v="2038" actId="1076"/>
          <ac:picMkLst>
            <pc:docMk/>
            <pc:sldMk cId="3559863432" sldId="2147376009"/>
            <ac:picMk id="20" creationId="{0B76EA7A-B415-F90C-9DA6-EA5737E44C1A}"/>
          </ac:picMkLst>
        </pc:picChg>
        <pc:picChg chg="add mod">
          <ac:chgData name="Zhou, Hong" userId="32388206-1c54-43fd-afea-5a5f77ec3c69" providerId="ADAL" clId="{77394EAC-538D-4C83-AE85-7E89532C6947}" dt="2025-02-18T16:36:12.374" v="2038" actId="1076"/>
          <ac:picMkLst>
            <pc:docMk/>
            <pc:sldMk cId="3559863432" sldId="2147376009"/>
            <ac:picMk id="21" creationId="{9C16FC67-7B9E-CBD7-A00C-079406D09425}"/>
          </ac:picMkLst>
        </pc:picChg>
        <pc:picChg chg="add mod">
          <ac:chgData name="Zhou, Hong" userId="32388206-1c54-43fd-afea-5a5f77ec3c69" providerId="ADAL" clId="{77394EAC-538D-4C83-AE85-7E89532C6947}" dt="2025-02-18T16:36:12.374" v="2038" actId="1076"/>
          <ac:picMkLst>
            <pc:docMk/>
            <pc:sldMk cId="3559863432" sldId="2147376009"/>
            <ac:picMk id="28" creationId="{A72BE447-DE60-0F9E-67E2-C58696E3E989}"/>
          </ac:picMkLst>
        </pc:picChg>
        <pc:picChg chg="add mod">
          <ac:chgData name="Zhou, Hong" userId="32388206-1c54-43fd-afea-5a5f77ec3c69" providerId="ADAL" clId="{77394EAC-538D-4C83-AE85-7E89532C6947}" dt="2025-02-20T11:09:37.394" v="2446" actId="1076"/>
          <ac:picMkLst>
            <pc:docMk/>
            <pc:sldMk cId="3559863432" sldId="2147376009"/>
            <ac:picMk id="30" creationId="{C6B59403-A5DB-3D6F-94F1-76EC52F4D951}"/>
          </ac:picMkLst>
        </pc:picChg>
        <pc:picChg chg="add mod">
          <ac:chgData name="Zhou, Hong" userId="32388206-1c54-43fd-afea-5a5f77ec3c69" providerId="ADAL" clId="{77394EAC-538D-4C83-AE85-7E89532C6947}" dt="2025-02-20T11:09:37.394" v="2446" actId="1076"/>
          <ac:picMkLst>
            <pc:docMk/>
            <pc:sldMk cId="3559863432" sldId="2147376009"/>
            <ac:picMk id="31" creationId="{10B72F4B-BC55-5FDE-A590-D3043B4D9F9A}"/>
          </ac:picMkLst>
        </pc:picChg>
        <pc:picChg chg="add mod">
          <ac:chgData name="Zhou, Hong" userId="32388206-1c54-43fd-afea-5a5f77ec3c69" providerId="ADAL" clId="{77394EAC-538D-4C83-AE85-7E89532C6947}" dt="2025-02-20T11:09:49.174" v="2448" actId="1076"/>
          <ac:picMkLst>
            <pc:docMk/>
            <pc:sldMk cId="3559863432" sldId="2147376009"/>
            <ac:picMk id="33" creationId="{096E4822-FC8A-B40B-9668-EFF05AA8C662}"/>
          </ac:picMkLst>
        </pc:picChg>
        <pc:picChg chg="add mod">
          <ac:chgData name="Zhou, Hong" userId="32388206-1c54-43fd-afea-5a5f77ec3c69" providerId="ADAL" clId="{77394EAC-538D-4C83-AE85-7E89532C6947}" dt="2025-02-18T16:36:09.027" v="2037" actId="1076"/>
          <ac:picMkLst>
            <pc:docMk/>
            <pc:sldMk cId="3559863432" sldId="2147376009"/>
            <ac:picMk id="35" creationId="{ECF9BA98-C3C7-75BC-18D1-E25F29525557}"/>
          </ac:picMkLst>
        </pc:picChg>
        <pc:picChg chg="add mod">
          <ac:chgData name="Zhou, Hong" userId="32388206-1c54-43fd-afea-5a5f77ec3c69" providerId="ADAL" clId="{77394EAC-538D-4C83-AE85-7E89532C6947}" dt="2025-02-20T11:09:37.394" v="2446" actId="1076"/>
          <ac:picMkLst>
            <pc:docMk/>
            <pc:sldMk cId="3559863432" sldId="2147376009"/>
            <ac:picMk id="36" creationId="{57D51336-AEDD-21BF-00A0-04031ABFA5EB}"/>
          </ac:picMkLst>
        </pc:picChg>
        <pc:picChg chg="add mod">
          <ac:chgData name="Zhou, Hong" userId="32388206-1c54-43fd-afea-5a5f77ec3c69" providerId="ADAL" clId="{77394EAC-538D-4C83-AE85-7E89532C6947}" dt="2025-02-18T16:36:12.374" v="2038" actId="1076"/>
          <ac:picMkLst>
            <pc:docMk/>
            <pc:sldMk cId="3559863432" sldId="2147376009"/>
            <ac:picMk id="38" creationId="{F2697617-9DB2-3758-75D4-6F892D717C83}"/>
          </ac:picMkLst>
        </pc:picChg>
        <pc:picChg chg="add mod">
          <ac:chgData name="Zhou, Hong" userId="32388206-1c54-43fd-afea-5a5f77ec3c69" providerId="ADAL" clId="{77394EAC-538D-4C83-AE85-7E89532C6947}" dt="2025-02-18T16:36:12.374" v="2038" actId="1076"/>
          <ac:picMkLst>
            <pc:docMk/>
            <pc:sldMk cId="3559863432" sldId="2147376009"/>
            <ac:picMk id="40" creationId="{19B86BD5-5344-CB17-F816-103CCE034BA4}"/>
          </ac:picMkLst>
        </pc:picChg>
        <pc:picChg chg="add mod">
          <ac:chgData name="Zhou, Hong" userId="32388206-1c54-43fd-afea-5a5f77ec3c69" providerId="ADAL" clId="{77394EAC-538D-4C83-AE85-7E89532C6947}" dt="2025-02-18T16:36:12.374" v="2038" actId="1076"/>
          <ac:picMkLst>
            <pc:docMk/>
            <pc:sldMk cId="3559863432" sldId="2147376009"/>
            <ac:picMk id="42" creationId="{29FD6FE0-0672-172E-9EB6-6196AEB4DC16}"/>
          </ac:picMkLst>
        </pc:picChg>
        <pc:picChg chg="add mod">
          <ac:chgData name="Zhou, Hong" userId="32388206-1c54-43fd-afea-5a5f77ec3c69" providerId="ADAL" clId="{77394EAC-538D-4C83-AE85-7E89532C6947}" dt="2025-02-18T16:36:12.374" v="2038" actId="1076"/>
          <ac:picMkLst>
            <pc:docMk/>
            <pc:sldMk cId="3559863432" sldId="2147376009"/>
            <ac:picMk id="43" creationId="{A99DA8AE-5331-45AF-197E-18252DB5D4BC}"/>
          </ac:picMkLst>
        </pc:picChg>
        <pc:picChg chg="add mod">
          <ac:chgData name="Zhou, Hong" userId="32388206-1c54-43fd-afea-5a5f77ec3c69" providerId="ADAL" clId="{77394EAC-538D-4C83-AE85-7E89532C6947}" dt="2025-02-18T16:36:12.374" v="2038" actId="1076"/>
          <ac:picMkLst>
            <pc:docMk/>
            <pc:sldMk cId="3559863432" sldId="2147376009"/>
            <ac:picMk id="44" creationId="{79E93BD4-CE71-4A9E-AC82-E39F2B43FF6F}"/>
          </ac:picMkLst>
        </pc:picChg>
        <pc:picChg chg="add mod">
          <ac:chgData name="Zhou, Hong" userId="32388206-1c54-43fd-afea-5a5f77ec3c69" providerId="ADAL" clId="{77394EAC-538D-4C83-AE85-7E89532C6947}" dt="2025-02-18T16:36:12.374" v="2038" actId="1076"/>
          <ac:picMkLst>
            <pc:docMk/>
            <pc:sldMk cId="3559863432" sldId="2147376009"/>
            <ac:picMk id="45" creationId="{1CF3916A-617C-47F8-2950-603C55188984}"/>
          </ac:picMkLst>
        </pc:picChg>
        <pc:picChg chg="add mod">
          <ac:chgData name="Zhou, Hong" userId="32388206-1c54-43fd-afea-5a5f77ec3c69" providerId="ADAL" clId="{77394EAC-538D-4C83-AE85-7E89532C6947}" dt="2025-02-18T16:36:12.374" v="2038" actId="1076"/>
          <ac:picMkLst>
            <pc:docMk/>
            <pc:sldMk cId="3559863432" sldId="2147376009"/>
            <ac:picMk id="46" creationId="{AD9C1C38-18B9-EC23-7EA9-A3A429CA1429}"/>
          </ac:picMkLst>
        </pc:picChg>
        <pc:picChg chg="add mod">
          <ac:chgData name="Zhou, Hong" userId="32388206-1c54-43fd-afea-5a5f77ec3c69" providerId="ADAL" clId="{77394EAC-538D-4C83-AE85-7E89532C6947}" dt="2025-02-18T16:36:04.395" v="2036" actId="1076"/>
          <ac:picMkLst>
            <pc:docMk/>
            <pc:sldMk cId="3559863432" sldId="2147376009"/>
            <ac:picMk id="51" creationId="{BAE3207A-CEE2-74E0-F152-EB0ACC9CFB1F}"/>
          </ac:picMkLst>
        </pc:picChg>
        <pc:picChg chg="add mod">
          <ac:chgData name="Zhou, Hong" userId="32388206-1c54-43fd-afea-5a5f77ec3c69" providerId="ADAL" clId="{77394EAC-538D-4C83-AE85-7E89532C6947}" dt="2025-02-20T11:09:37.394" v="2446" actId="1076"/>
          <ac:picMkLst>
            <pc:docMk/>
            <pc:sldMk cId="3559863432" sldId="2147376009"/>
            <ac:picMk id="55" creationId="{929FAE11-63E5-5B22-0244-9940B39F9381}"/>
          </ac:picMkLst>
        </pc:picChg>
        <pc:picChg chg="add mod">
          <ac:chgData name="Zhou, Hong" userId="32388206-1c54-43fd-afea-5a5f77ec3c69" providerId="ADAL" clId="{77394EAC-538D-4C83-AE85-7E89532C6947}" dt="2025-02-18T16:36:12.374" v="2038" actId="1076"/>
          <ac:picMkLst>
            <pc:docMk/>
            <pc:sldMk cId="3559863432" sldId="2147376009"/>
            <ac:picMk id="56" creationId="{D9543BBF-03E8-73CE-87B3-C516C1070DB5}"/>
          </ac:picMkLst>
        </pc:picChg>
        <pc:picChg chg="add mod">
          <ac:chgData name="Zhou, Hong" userId="32388206-1c54-43fd-afea-5a5f77ec3c69" providerId="ADAL" clId="{77394EAC-538D-4C83-AE85-7E89532C6947}" dt="2025-02-18T16:36:09.027" v="2037" actId="1076"/>
          <ac:picMkLst>
            <pc:docMk/>
            <pc:sldMk cId="3559863432" sldId="2147376009"/>
            <ac:picMk id="59" creationId="{718E358F-1155-6CB6-A0CB-39C6AF5D59D2}"/>
          </ac:picMkLst>
        </pc:picChg>
        <pc:picChg chg="add mod">
          <ac:chgData name="Zhou, Hong" userId="32388206-1c54-43fd-afea-5a5f77ec3c69" providerId="ADAL" clId="{77394EAC-538D-4C83-AE85-7E89532C6947}" dt="2025-02-18T16:36:09.027" v="2037" actId="1076"/>
          <ac:picMkLst>
            <pc:docMk/>
            <pc:sldMk cId="3559863432" sldId="2147376009"/>
            <ac:picMk id="60" creationId="{E19073D0-B308-AE90-0E15-80CC74A5A51F}"/>
          </ac:picMkLst>
        </pc:picChg>
        <pc:picChg chg="add mod">
          <ac:chgData name="Zhou, Hong" userId="32388206-1c54-43fd-afea-5a5f77ec3c69" providerId="ADAL" clId="{77394EAC-538D-4C83-AE85-7E89532C6947}" dt="2025-02-18T16:36:09.027" v="2037" actId="1076"/>
          <ac:picMkLst>
            <pc:docMk/>
            <pc:sldMk cId="3559863432" sldId="2147376009"/>
            <ac:picMk id="61" creationId="{0DE99072-00E7-333B-661A-9B965372E1C8}"/>
          </ac:picMkLst>
        </pc:picChg>
        <pc:picChg chg="add mod">
          <ac:chgData name="Zhou, Hong" userId="32388206-1c54-43fd-afea-5a5f77ec3c69" providerId="ADAL" clId="{77394EAC-538D-4C83-AE85-7E89532C6947}" dt="2025-02-20T11:09:37.394" v="2446" actId="1076"/>
          <ac:picMkLst>
            <pc:docMk/>
            <pc:sldMk cId="3559863432" sldId="2147376009"/>
            <ac:picMk id="1025" creationId="{6B616253-B375-A0A0-82C0-D4115CCDF728}"/>
          </ac:picMkLst>
        </pc:picChg>
        <pc:picChg chg="add mod">
          <ac:chgData name="Zhou, Hong" userId="32388206-1c54-43fd-afea-5a5f77ec3c69" providerId="ADAL" clId="{77394EAC-538D-4C83-AE85-7E89532C6947}" dt="2025-02-18T16:36:17.195" v="2039" actId="1076"/>
          <ac:picMkLst>
            <pc:docMk/>
            <pc:sldMk cId="3559863432" sldId="2147376009"/>
            <ac:picMk id="1026" creationId="{53A338DE-B022-DF35-940E-9430D47CD4C0}"/>
          </ac:picMkLst>
        </pc:picChg>
        <pc:picChg chg="add mod">
          <ac:chgData name="Zhou, Hong" userId="32388206-1c54-43fd-afea-5a5f77ec3c69" providerId="ADAL" clId="{77394EAC-538D-4C83-AE85-7E89532C6947}" dt="2025-02-20T11:09:37.394" v="2446" actId="1076"/>
          <ac:picMkLst>
            <pc:docMk/>
            <pc:sldMk cId="3559863432" sldId="2147376009"/>
            <ac:picMk id="1027" creationId="{F06C974B-5C13-272E-9112-176818834E24}"/>
          </ac:picMkLst>
        </pc:picChg>
        <pc:picChg chg="add mod">
          <ac:chgData name="Zhou, Hong" userId="32388206-1c54-43fd-afea-5a5f77ec3c69" providerId="ADAL" clId="{77394EAC-538D-4C83-AE85-7E89532C6947}" dt="2025-02-18T16:36:17.195" v="2039" actId="1076"/>
          <ac:picMkLst>
            <pc:docMk/>
            <pc:sldMk cId="3559863432" sldId="2147376009"/>
            <ac:picMk id="1028" creationId="{2B434578-8B44-55C8-6358-3193F5F6A661}"/>
          </ac:picMkLst>
        </pc:picChg>
        <pc:picChg chg="add mod">
          <ac:chgData name="Zhou, Hong" userId="32388206-1c54-43fd-afea-5a5f77ec3c69" providerId="ADAL" clId="{77394EAC-538D-4C83-AE85-7E89532C6947}" dt="2025-02-20T11:09:37.394" v="2446" actId="1076"/>
          <ac:picMkLst>
            <pc:docMk/>
            <pc:sldMk cId="3559863432" sldId="2147376009"/>
            <ac:picMk id="1029" creationId="{2B046E1D-674B-E8F0-4C73-0DC469EE325A}"/>
          </ac:picMkLst>
        </pc:picChg>
        <pc:picChg chg="add mod">
          <ac:chgData name="Zhou, Hong" userId="32388206-1c54-43fd-afea-5a5f77ec3c69" providerId="ADAL" clId="{77394EAC-538D-4C83-AE85-7E89532C6947}" dt="2025-02-18T16:36:17.195" v="2039" actId="1076"/>
          <ac:picMkLst>
            <pc:docMk/>
            <pc:sldMk cId="3559863432" sldId="2147376009"/>
            <ac:picMk id="1030" creationId="{298B997A-FE25-D2D9-176B-6BB273C38419}"/>
          </ac:picMkLst>
        </pc:picChg>
        <pc:picChg chg="add mod">
          <ac:chgData name="Zhou, Hong" userId="32388206-1c54-43fd-afea-5a5f77ec3c69" providerId="ADAL" clId="{77394EAC-538D-4C83-AE85-7E89532C6947}" dt="2025-02-18T16:36:17.195" v="2039" actId="1076"/>
          <ac:picMkLst>
            <pc:docMk/>
            <pc:sldMk cId="3559863432" sldId="2147376009"/>
            <ac:picMk id="1032" creationId="{8AA1782E-481D-E247-42F3-3387E828ED03}"/>
          </ac:picMkLst>
        </pc:picChg>
        <pc:picChg chg="add mod">
          <ac:chgData name="Zhou, Hong" userId="32388206-1c54-43fd-afea-5a5f77ec3c69" providerId="ADAL" clId="{77394EAC-538D-4C83-AE85-7E89532C6947}" dt="2025-02-18T16:36:04.395" v="2036" actId="1076"/>
          <ac:picMkLst>
            <pc:docMk/>
            <pc:sldMk cId="3559863432" sldId="2147376009"/>
            <ac:picMk id="1033" creationId="{05849299-4E86-8B7D-F35A-B2AAAB32B05E}"/>
          </ac:picMkLst>
        </pc:picChg>
        <pc:picChg chg="add mod">
          <ac:chgData name="Zhou, Hong" userId="32388206-1c54-43fd-afea-5a5f77ec3c69" providerId="ADAL" clId="{77394EAC-538D-4C83-AE85-7E89532C6947}" dt="2025-02-18T16:36:17.195" v="2039" actId="1076"/>
          <ac:picMkLst>
            <pc:docMk/>
            <pc:sldMk cId="3559863432" sldId="2147376009"/>
            <ac:picMk id="1034" creationId="{4C22728D-E3B0-F863-BCEA-C736E7B11631}"/>
          </ac:picMkLst>
        </pc:picChg>
        <pc:picChg chg="add mod">
          <ac:chgData name="Zhou, Hong" userId="32388206-1c54-43fd-afea-5a5f77ec3c69" providerId="ADAL" clId="{77394EAC-538D-4C83-AE85-7E89532C6947}" dt="2025-02-18T16:36:17.195" v="2039" actId="1076"/>
          <ac:picMkLst>
            <pc:docMk/>
            <pc:sldMk cId="3559863432" sldId="2147376009"/>
            <ac:picMk id="1036" creationId="{C28AD054-54E4-0223-13FF-BC549B8D7E12}"/>
          </ac:picMkLst>
        </pc:picChg>
        <pc:picChg chg="add mod">
          <ac:chgData name="Zhou, Hong" userId="32388206-1c54-43fd-afea-5a5f77ec3c69" providerId="ADAL" clId="{77394EAC-538D-4C83-AE85-7E89532C6947}" dt="2025-02-18T16:36:09.027" v="2037" actId="1076"/>
          <ac:picMkLst>
            <pc:docMk/>
            <pc:sldMk cId="3559863432" sldId="2147376009"/>
            <ac:picMk id="1038" creationId="{5B076ABC-6060-5752-FAC8-C32FA576E30B}"/>
          </ac:picMkLst>
        </pc:picChg>
        <pc:picChg chg="add mod">
          <ac:chgData name="Zhou, Hong" userId="32388206-1c54-43fd-afea-5a5f77ec3c69" providerId="ADAL" clId="{77394EAC-538D-4C83-AE85-7E89532C6947}" dt="2025-02-18T16:36:04.395" v="2036" actId="1076"/>
          <ac:picMkLst>
            <pc:docMk/>
            <pc:sldMk cId="3559863432" sldId="2147376009"/>
            <ac:picMk id="1039" creationId="{8494B3DD-02E2-62B0-F77A-DE04349EB484}"/>
          </ac:picMkLst>
        </pc:picChg>
        <pc:picChg chg="add mod">
          <ac:chgData name="Zhou, Hong" userId="32388206-1c54-43fd-afea-5a5f77ec3c69" providerId="ADAL" clId="{77394EAC-538D-4C83-AE85-7E89532C6947}" dt="2025-02-18T16:36:17.195" v="2039" actId="1076"/>
          <ac:picMkLst>
            <pc:docMk/>
            <pc:sldMk cId="3559863432" sldId="2147376009"/>
            <ac:picMk id="1040" creationId="{D5A626E2-DC92-271A-9F58-432B676676E2}"/>
          </ac:picMkLst>
        </pc:picChg>
        <pc:picChg chg="add mod">
          <ac:chgData name="Zhou, Hong" userId="32388206-1c54-43fd-afea-5a5f77ec3c69" providerId="ADAL" clId="{77394EAC-538D-4C83-AE85-7E89532C6947}" dt="2025-02-18T16:36:04.395" v="2036" actId="1076"/>
          <ac:picMkLst>
            <pc:docMk/>
            <pc:sldMk cId="3559863432" sldId="2147376009"/>
            <ac:picMk id="1041" creationId="{0B784C33-19D7-5F03-C7BC-39AA94F5822B}"/>
          </ac:picMkLst>
        </pc:picChg>
        <pc:picChg chg="add mod">
          <ac:chgData name="Zhou, Hong" userId="32388206-1c54-43fd-afea-5a5f77ec3c69" providerId="ADAL" clId="{77394EAC-538D-4C83-AE85-7E89532C6947}" dt="2025-02-18T16:36:17.195" v="2039" actId="1076"/>
          <ac:picMkLst>
            <pc:docMk/>
            <pc:sldMk cId="3559863432" sldId="2147376009"/>
            <ac:picMk id="1042" creationId="{70FF8699-D7AE-3898-9D3E-44B53E22C5E3}"/>
          </ac:picMkLst>
        </pc:picChg>
        <pc:picChg chg="add mod">
          <ac:chgData name="Zhou, Hong" userId="32388206-1c54-43fd-afea-5a5f77ec3c69" providerId="ADAL" clId="{77394EAC-538D-4C83-AE85-7E89532C6947}" dt="2025-02-18T16:36:04.395" v="2036" actId="1076"/>
          <ac:picMkLst>
            <pc:docMk/>
            <pc:sldMk cId="3559863432" sldId="2147376009"/>
            <ac:picMk id="1043" creationId="{8A6FAE79-26BB-5983-8205-689C57EACBB7}"/>
          </ac:picMkLst>
        </pc:picChg>
        <pc:picChg chg="add mod">
          <ac:chgData name="Zhou, Hong" userId="32388206-1c54-43fd-afea-5a5f77ec3c69" providerId="ADAL" clId="{77394EAC-538D-4C83-AE85-7E89532C6947}" dt="2025-02-18T16:36:17.195" v="2039" actId="1076"/>
          <ac:picMkLst>
            <pc:docMk/>
            <pc:sldMk cId="3559863432" sldId="2147376009"/>
            <ac:picMk id="1044" creationId="{EE8A78F8-E57D-B769-65F3-CF4ED7314642}"/>
          </ac:picMkLst>
        </pc:picChg>
        <pc:picChg chg="add mod">
          <ac:chgData name="Zhou, Hong" userId="32388206-1c54-43fd-afea-5a5f77ec3c69" providerId="ADAL" clId="{77394EAC-538D-4C83-AE85-7E89532C6947}" dt="2025-02-18T16:36:04.395" v="2036" actId="1076"/>
          <ac:picMkLst>
            <pc:docMk/>
            <pc:sldMk cId="3559863432" sldId="2147376009"/>
            <ac:picMk id="1045" creationId="{CCF2E3DD-ABC3-8939-8262-8F88632EC52C}"/>
          </ac:picMkLst>
        </pc:picChg>
        <pc:picChg chg="add mod">
          <ac:chgData name="Zhou, Hong" userId="32388206-1c54-43fd-afea-5a5f77ec3c69" providerId="ADAL" clId="{77394EAC-538D-4C83-AE85-7E89532C6947}" dt="2025-02-18T16:36:12.374" v="2038" actId="1076"/>
          <ac:picMkLst>
            <pc:docMk/>
            <pc:sldMk cId="3559863432" sldId="2147376009"/>
            <ac:picMk id="1046" creationId="{CCADE448-B100-7113-236A-9600ECA8772D}"/>
          </ac:picMkLst>
        </pc:picChg>
        <pc:picChg chg="add mod">
          <ac:chgData name="Zhou, Hong" userId="32388206-1c54-43fd-afea-5a5f77ec3c69" providerId="ADAL" clId="{77394EAC-538D-4C83-AE85-7E89532C6947}" dt="2025-02-18T16:36:12.374" v="2038" actId="1076"/>
          <ac:picMkLst>
            <pc:docMk/>
            <pc:sldMk cId="3559863432" sldId="2147376009"/>
            <ac:picMk id="1048" creationId="{357C6BE7-D72B-B5FB-D5C3-547FD7814CCF}"/>
          </ac:picMkLst>
        </pc:picChg>
        <pc:picChg chg="add mod">
          <ac:chgData name="Zhou, Hong" userId="32388206-1c54-43fd-afea-5a5f77ec3c69" providerId="ADAL" clId="{77394EAC-538D-4C83-AE85-7E89532C6947}" dt="2025-02-18T16:36:12.374" v="2038" actId="1076"/>
          <ac:picMkLst>
            <pc:docMk/>
            <pc:sldMk cId="3559863432" sldId="2147376009"/>
            <ac:picMk id="1050" creationId="{E5BBC6B6-B02E-A80C-F401-69422691DFEF}"/>
          </ac:picMkLst>
        </pc:picChg>
        <pc:picChg chg="add mod">
          <ac:chgData name="Zhou, Hong" userId="32388206-1c54-43fd-afea-5a5f77ec3c69" providerId="ADAL" clId="{77394EAC-538D-4C83-AE85-7E89532C6947}" dt="2025-02-18T16:36:12.374" v="2038" actId="1076"/>
          <ac:picMkLst>
            <pc:docMk/>
            <pc:sldMk cId="3559863432" sldId="2147376009"/>
            <ac:picMk id="1052" creationId="{849CDFA8-90BC-48BB-433C-1C5203FD2CE7}"/>
          </ac:picMkLst>
        </pc:picChg>
        <pc:picChg chg="add mod">
          <ac:chgData name="Zhou, Hong" userId="32388206-1c54-43fd-afea-5a5f77ec3c69" providerId="ADAL" clId="{77394EAC-538D-4C83-AE85-7E89532C6947}" dt="2025-02-18T16:44:35.204" v="2096" actId="164"/>
          <ac:picMkLst>
            <pc:docMk/>
            <pc:sldMk cId="3559863432" sldId="2147376009"/>
            <ac:picMk id="1056" creationId="{6F501DCC-E11D-653E-37CB-555A625244AD}"/>
          </ac:picMkLst>
        </pc:picChg>
        <pc:picChg chg="add mod">
          <ac:chgData name="Zhou, Hong" userId="32388206-1c54-43fd-afea-5a5f77ec3c69" providerId="ADAL" clId="{77394EAC-538D-4C83-AE85-7E89532C6947}" dt="2025-02-18T16:36:12.374" v="2038" actId="1076"/>
          <ac:picMkLst>
            <pc:docMk/>
            <pc:sldMk cId="3559863432" sldId="2147376009"/>
            <ac:picMk id="1058" creationId="{72E2F3A3-A1E5-9CED-14FB-8F7AE41BA42F}"/>
          </ac:picMkLst>
        </pc:picChg>
        <pc:picChg chg="add mod">
          <ac:chgData name="Zhou, Hong" userId="32388206-1c54-43fd-afea-5a5f77ec3c69" providerId="ADAL" clId="{77394EAC-538D-4C83-AE85-7E89532C6947}" dt="2025-02-18T16:36:12.374" v="2038" actId="1076"/>
          <ac:picMkLst>
            <pc:docMk/>
            <pc:sldMk cId="3559863432" sldId="2147376009"/>
            <ac:picMk id="1060" creationId="{CCFD099C-BCBD-3C62-4821-A229D8A76B42}"/>
          </ac:picMkLst>
        </pc:picChg>
        <pc:picChg chg="add mod">
          <ac:chgData name="Zhou, Hong" userId="32388206-1c54-43fd-afea-5a5f77ec3c69" providerId="ADAL" clId="{77394EAC-538D-4C83-AE85-7E89532C6947}" dt="2025-02-18T16:36:09.027" v="2037" actId="1076"/>
          <ac:picMkLst>
            <pc:docMk/>
            <pc:sldMk cId="3559863432" sldId="2147376009"/>
            <ac:picMk id="1062" creationId="{A68D5600-534A-1996-7CA6-1CDB30B57D5B}"/>
          </ac:picMkLst>
        </pc:picChg>
        <pc:picChg chg="add mod">
          <ac:chgData name="Zhou, Hong" userId="32388206-1c54-43fd-afea-5a5f77ec3c69" providerId="ADAL" clId="{77394EAC-538D-4C83-AE85-7E89532C6947}" dt="2025-02-18T16:36:09.027" v="2037" actId="1076"/>
          <ac:picMkLst>
            <pc:docMk/>
            <pc:sldMk cId="3559863432" sldId="2147376009"/>
            <ac:picMk id="1064" creationId="{06AF5D65-8A69-14D9-2272-2B35C31D6455}"/>
          </ac:picMkLst>
        </pc:picChg>
        <pc:picChg chg="add mod">
          <ac:chgData name="Zhou, Hong" userId="32388206-1c54-43fd-afea-5a5f77ec3c69" providerId="ADAL" clId="{77394EAC-538D-4C83-AE85-7E89532C6947}" dt="2025-02-18T16:36:09.027" v="2037" actId="1076"/>
          <ac:picMkLst>
            <pc:docMk/>
            <pc:sldMk cId="3559863432" sldId="2147376009"/>
            <ac:picMk id="1066" creationId="{7EF999B5-0DEE-4060-D6D7-F525B8981961}"/>
          </ac:picMkLst>
        </pc:picChg>
        <pc:picChg chg="add mod">
          <ac:chgData name="Zhou, Hong" userId="32388206-1c54-43fd-afea-5a5f77ec3c69" providerId="ADAL" clId="{77394EAC-538D-4C83-AE85-7E89532C6947}" dt="2025-02-18T16:36:09.027" v="2037" actId="1076"/>
          <ac:picMkLst>
            <pc:docMk/>
            <pc:sldMk cId="3559863432" sldId="2147376009"/>
            <ac:picMk id="1070" creationId="{13D4F69D-E525-3912-A253-61C6FCA53687}"/>
          </ac:picMkLst>
        </pc:picChg>
        <pc:picChg chg="add mod">
          <ac:chgData name="Zhou, Hong" userId="32388206-1c54-43fd-afea-5a5f77ec3c69" providerId="ADAL" clId="{77394EAC-538D-4C83-AE85-7E89532C6947}" dt="2025-02-18T16:36:09.027" v="2037" actId="1076"/>
          <ac:picMkLst>
            <pc:docMk/>
            <pc:sldMk cId="3559863432" sldId="2147376009"/>
            <ac:picMk id="1072" creationId="{83D32C1C-DC9C-D3C0-3403-18FB159541B1}"/>
          </ac:picMkLst>
        </pc:picChg>
        <pc:picChg chg="add mod">
          <ac:chgData name="Zhou, Hong" userId="32388206-1c54-43fd-afea-5a5f77ec3c69" providerId="ADAL" clId="{77394EAC-538D-4C83-AE85-7E89532C6947}" dt="2025-02-20T11:09:37.394" v="2446" actId="1076"/>
          <ac:picMkLst>
            <pc:docMk/>
            <pc:sldMk cId="3559863432" sldId="2147376009"/>
            <ac:picMk id="1076" creationId="{D450110D-2848-8E34-3EE0-454D0F3753C9}"/>
          </ac:picMkLst>
        </pc:picChg>
        <pc:picChg chg="add mod">
          <ac:chgData name="Zhou, Hong" userId="32388206-1c54-43fd-afea-5a5f77ec3c69" providerId="ADAL" clId="{77394EAC-538D-4C83-AE85-7E89532C6947}" dt="2025-02-20T11:09:37.394" v="2446" actId="1076"/>
          <ac:picMkLst>
            <pc:docMk/>
            <pc:sldMk cId="3559863432" sldId="2147376009"/>
            <ac:picMk id="1078" creationId="{4DBE2858-4C25-BF22-96F8-0304C327E028}"/>
          </ac:picMkLst>
        </pc:picChg>
        <pc:picChg chg="add mod">
          <ac:chgData name="Zhou, Hong" userId="32388206-1c54-43fd-afea-5a5f77ec3c69" providerId="ADAL" clId="{77394EAC-538D-4C83-AE85-7E89532C6947}" dt="2025-02-20T11:09:37.394" v="2446" actId="1076"/>
          <ac:picMkLst>
            <pc:docMk/>
            <pc:sldMk cId="3559863432" sldId="2147376009"/>
            <ac:picMk id="1080" creationId="{9310D96B-8457-9841-D8D9-966D58AABC98}"/>
          </ac:picMkLst>
        </pc:picChg>
        <pc:picChg chg="add mod">
          <ac:chgData name="Zhou, Hong" userId="32388206-1c54-43fd-afea-5a5f77ec3c69" providerId="ADAL" clId="{77394EAC-538D-4C83-AE85-7E89532C6947}" dt="2025-02-18T16:36:12.374" v="2038" actId="1076"/>
          <ac:picMkLst>
            <pc:docMk/>
            <pc:sldMk cId="3559863432" sldId="2147376009"/>
            <ac:picMk id="1082" creationId="{62FE6887-F5FC-A210-C1CF-22E489DFDDF4}"/>
          </ac:picMkLst>
        </pc:picChg>
        <pc:picChg chg="add mod">
          <ac:chgData name="Zhou, Hong" userId="32388206-1c54-43fd-afea-5a5f77ec3c69" providerId="ADAL" clId="{77394EAC-538D-4C83-AE85-7E89532C6947}" dt="2025-02-20T11:09:37.394" v="2446" actId="1076"/>
          <ac:picMkLst>
            <pc:docMk/>
            <pc:sldMk cId="3559863432" sldId="2147376009"/>
            <ac:picMk id="1084" creationId="{64EF5D7B-CC4F-2663-CE84-C974B34E531E}"/>
          </ac:picMkLst>
        </pc:picChg>
        <pc:picChg chg="add mod">
          <ac:chgData name="Zhou, Hong" userId="32388206-1c54-43fd-afea-5a5f77ec3c69" providerId="ADAL" clId="{77394EAC-538D-4C83-AE85-7E89532C6947}" dt="2025-02-20T11:09:37.394" v="2446" actId="1076"/>
          <ac:picMkLst>
            <pc:docMk/>
            <pc:sldMk cId="3559863432" sldId="2147376009"/>
            <ac:picMk id="1086" creationId="{02F409C5-43F7-6B47-CD67-39D4036D2577}"/>
          </ac:picMkLst>
        </pc:picChg>
        <pc:picChg chg="add del mod">
          <ac:chgData name="Zhou, Hong" userId="32388206-1c54-43fd-afea-5a5f77ec3c69" providerId="ADAL" clId="{77394EAC-538D-4C83-AE85-7E89532C6947}" dt="2025-02-20T11:09:18.985" v="2445" actId="478"/>
          <ac:picMkLst>
            <pc:docMk/>
            <pc:sldMk cId="3559863432" sldId="2147376009"/>
            <ac:picMk id="1088" creationId="{0BCFC7E7-D940-64C7-18DD-17EEC35C0F3D}"/>
          </ac:picMkLst>
        </pc:picChg>
        <pc:picChg chg="add mod">
          <ac:chgData name="Zhou, Hong" userId="32388206-1c54-43fd-afea-5a5f77ec3c69" providerId="ADAL" clId="{77394EAC-538D-4C83-AE85-7E89532C6947}" dt="2025-02-20T11:09:37.394" v="2446" actId="1076"/>
          <ac:picMkLst>
            <pc:docMk/>
            <pc:sldMk cId="3559863432" sldId="2147376009"/>
            <ac:picMk id="1090" creationId="{7AA71DF9-A2B1-E4A5-BAF1-E6B3B7A1E728}"/>
          </ac:picMkLst>
        </pc:picChg>
        <pc:picChg chg="add mod">
          <ac:chgData name="Zhou, Hong" userId="32388206-1c54-43fd-afea-5a5f77ec3c69" providerId="ADAL" clId="{77394EAC-538D-4C83-AE85-7E89532C6947}" dt="2025-02-20T11:09:37.394" v="2446" actId="1076"/>
          <ac:picMkLst>
            <pc:docMk/>
            <pc:sldMk cId="3559863432" sldId="2147376009"/>
            <ac:picMk id="1092" creationId="{FDFC7861-E799-57C6-D0BD-B052C724EB39}"/>
          </ac:picMkLst>
        </pc:picChg>
        <pc:picChg chg="add mod">
          <ac:chgData name="Zhou, Hong" userId="32388206-1c54-43fd-afea-5a5f77ec3c69" providerId="ADAL" clId="{77394EAC-538D-4C83-AE85-7E89532C6947}" dt="2025-02-20T11:09:37.394" v="2446" actId="1076"/>
          <ac:picMkLst>
            <pc:docMk/>
            <pc:sldMk cId="3559863432" sldId="2147376009"/>
            <ac:picMk id="1094" creationId="{F032ECDB-3AC6-7BB1-1B99-332B29996703}"/>
          </ac:picMkLst>
        </pc:picChg>
        <pc:picChg chg="add mod">
          <ac:chgData name="Zhou, Hong" userId="32388206-1c54-43fd-afea-5a5f77ec3c69" providerId="ADAL" clId="{77394EAC-538D-4C83-AE85-7E89532C6947}" dt="2025-02-20T11:09:37.394" v="2446" actId="1076"/>
          <ac:picMkLst>
            <pc:docMk/>
            <pc:sldMk cId="3559863432" sldId="2147376009"/>
            <ac:picMk id="1096" creationId="{85DE6653-6935-A81E-6B9C-869391C172A9}"/>
          </ac:picMkLst>
        </pc:picChg>
        <pc:picChg chg="add mod">
          <ac:chgData name="Zhou, Hong" userId="32388206-1c54-43fd-afea-5a5f77ec3c69" providerId="ADAL" clId="{77394EAC-538D-4C83-AE85-7E89532C6947}" dt="2025-02-18T16:36:04.395" v="2036" actId="1076"/>
          <ac:picMkLst>
            <pc:docMk/>
            <pc:sldMk cId="3559863432" sldId="2147376009"/>
            <ac:picMk id="1098" creationId="{573425BB-2A92-D9B9-C5A7-F3520A4C7111}"/>
          </ac:picMkLst>
        </pc:picChg>
        <pc:picChg chg="add mod">
          <ac:chgData name="Zhou, Hong" userId="32388206-1c54-43fd-afea-5a5f77ec3c69" providerId="ADAL" clId="{77394EAC-538D-4C83-AE85-7E89532C6947}" dt="2025-02-18T16:36:04.395" v="2036" actId="1076"/>
          <ac:picMkLst>
            <pc:docMk/>
            <pc:sldMk cId="3559863432" sldId="2147376009"/>
            <ac:picMk id="1100" creationId="{6FBEE793-CC3E-DCE3-8F11-FD3730D2BA9C}"/>
          </ac:picMkLst>
        </pc:picChg>
        <pc:picChg chg="add mod">
          <ac:chgData name="Zhou, Hong" userId="32388206-1c54-43fd-afea-5a5f77ec3c69" providerId="ADAL" clId="{77394EAC-538D-4C83-AE85-7E89532C6947}" dt="2025-02-18T16:36:04.395" v="2036" actId="1076"/>
          <ac:picMkLst>
            <pc:docMk/>
            <pc:sldMk cId="3559863432" sldId="2147376009"/>
            <ac:picMk id="1102" creationId="{B0CA1BB6-0E31-CF38-BA72-4D9A4DF4B969}"/>
          </ac:picMkLst>
        </pc:picChg>
      </pc:sldChg>
      <pc:sldChg chg="del">
        <pc:chgData name="Zhou, Hong" userId="32388206-1c54-43fd-afea-5a5f77ec3c69" providerId="ADAL" clId="{77394EAC-538D-4C83-AE85-7E89532C6947}" dt="2025-02-18T16:36:25.376" v="2040" actId="47"/>
        <pc:sldMkLst>
          <pc:docMk/>
          <pc:sldMk cId="248128885" sldId="2147376051"/>
        </pc:sldMkLst>
      </pc:sldChg>
      <pc:sldChg chg="del">
        <pc:chgData name="Zhou, Hong" userId="32388206-1c54-43fd-afea-5a5f77ec3c69" providerId="ADAL" clId="{77394EAC-538D-4C83-AE85-7E89532C6947}" dt="2025-02-16T02:18:11.648" v="243" actId="47"/>
        <pc:sldMkLst>
          <pc:docMk/>
          <pc:sldMk cId="3489559083" sldId="2147376052"/>
        </pc:sldMkLst>
      </pc:sldChg>
      <pc:sldChg chg="modSp del mod">
        <pc:chgData name="Zhou, Hong" userId="32388206-1c54-43fd-afea-5a5f77ec3c69" providerId="ADAL" clId="{77394EAC-538D-4C83-AE85-7E89532C6947}" dt="2025-02-18T14:23:11.583" v="1162" actId="47"/>
        <pc:sldMkLst>
          <pc:docMk/>
          <pc:sldMk cId="837535985" sldId="2147376137"/>
        </pc:sldMkLst>
      </pc:sldChg>
      <pc:sldChg chg="del">
        <pc:chgData name="Zhou, Hong" userId="32388206-1c54-43fd-afea-5a5f77ec3c69" providerId="ADAL" clId="{77394EAC-538D-4C83-AE85-7E89532C6947}" dt="2025-02-18T12:29:23.748" v="1002" actId="47"/>
        <pc:sldMkLst>
          <pc:docMk/>
          <pc:sldMk cId="2026528189" sldId="2147476015"/>
        </pc:sldMkLst>
      </pc:sldChg>
      <pc:sldChg chg="modSp del mod modClrScheme chgLayout">
        <pc:chgData name="Zhou, Hong" userId="32388206-1c54-43fd-afea-5a5f77ec3c69" providerId="ADAL" clId="{77394EAC-538D-4C83-AE85-7E89532C6947}" dt="2025-02-18T12:31:44.479" v="1013" actId="47"/>
        <pc:sldMkLst>
          <pc:docMk/>
          <pc:sldMk cId="4228129251" sldId="2147476016"/>
        </pc:sldMkLst>
      </pc:sldChg>
      <pc:sldChg chg="modSp del mod">
        <pc:chgData name="Zhou, Hong" userId="32388206-1c54-43fd-afea-5a5f77ec3c69" providerId="ADAL" clId="{77394EAC-538D-4C83-AE85-7E89532C6947}" dt="2025-02-18T17:00:23.029" v="2115" actId="47"/>
        <pc:sldMkLst>
          <pc:docMk/>
          <pc:sldMk cId="756287501" sldId="2147476020"/>
        </pc:sldMkLst>
      </pc:sldChg>
      <pc:sldChg chg="del">
        <pc:chgData name="Zhou, Hong" userId="32388206-1c54-43fd-afea-5a5f77ec3c69" providerId="ADAL" clId="{77394EAC-538D-4C83-AE85-7E89532C6947}" dt="2025-02-18T12:35:06.321" v="1026" actId="47"/>
        <pc:sldMkLst>
          <pc:docMk/>
          <pc:sldMk cId="968377347" sldId="2147476026"/>
        </pc:sldMkLst>
      </pc:sldChg>
      <pc:sldChg chg="modSp new mod">
        <pc:chgData name="Zhou, Hong" userId="32388206-1c54-43fd-afea-5a5f77ec3c69" providerId="ADAL" clId="{77394EAC-538D-4C83-AE85-7E89532C6947}" dt="2025-02-20T13:44:27.159" v="2493" actId="20577"/>
        <pc:sldMkLst>
          <pc:docMk/>
          <pc:sldMk cId="230879399" sldId="2147476027"/>
        </pc:sldMkLst>
        <pc:spChg chg="mod">
          <ac:chgData name="Zhou, Hong" userId="32388206-1c54-43fd-afea-5a5f77ec3c69" providerId="ADAL" clId="{77394EAC-538D-4C83-AE85-7E89532C6947}" dt="2025-02-18T11:47:35.639" v="576" actId="255"/>
          <ac:spMkLst>
            <pc:docMk/>
            <pc:sldMk cId="230879399" sldId="2147476027"/>
            <ac:spMk id="2" creationId="{C6E8509C-2D96-FBD3-5458-32014DDE496B}"/>
          </ac:spMkLst>
        </pc:spChg>
        <pc:spChg chg="mod">
          <ac:chgData name="Zhou, Hong" userId="32388206-1c54-43fd-afea-5a5f77ec3c69" providerId="ADAL" clId="{77394EAC-538D-4C83-AE85-7E89532C6947}" dt="2025-02-20T13:44:27.159" v="2493" actId="20577"/>
          <ac:spMkLst>
            <pc:docMk/>
            <pc:sldMk cId="230879399" sldId="2147476027"/>
            <ac:spMk id="3" creationId="{B5C0BDB1-8538-E995-A866-6FC5C580B0BC}"/>
          </ac:spMkLst>
        </pc:spChg>
      </pc:sldChg>
      <pc:sldChg chg="addSp delSp modSp new mod">
        <pc:chgData name="Zhou, Hong" userId="32388206-1c54-43fd-afea-5a5f77ec3c69" providerId="ADAL" clId="{77394EAC-538D-4C83-AE85-7E89532C6947}" dt="2025-02-20T16:30:10.652" v="2528" actId="478"/>
        <pc:sldMkLst>
          <pc:docMk/>
          <pc:sldMk cId="411890719" sldId="2147476028"/>
        </pc:sldMkLst>
        <pc:spChg chg="mod">
          <ac:chgData name="Zhou, Hong" userId="32388206-1c54-43fd-afea-5a5f77ec3c69" providerId="ADAL" clId="{77394EAC-538D-4C83-AE85-7E89532C6947}" dt="2025-02-18T17:00:16.711" v="2114" actId="20577"/>
          <ac:spMkLst>
            <pc:docMk/>
            <pc:sldMk cId="411890719" sldId="2147476028"/>
            <ac:spMk id="2" creationId="{94FF1D89-17A6-CBA6-8DB6-5E0E6E3105E4}"/>
          </ac:spMkLst>
        </pc:spChg>
        <pc:spChg chg="mod">
          <ac:chgData name="Zhou, Hong" userId="32388206-1c54-43fd-afea-5a5f77ec3c69" providerId="ADAL" clId="{77394EAC-538D-4C83-AE85-7E89532C6947}" dt="2025-02-18T12:28:49.139" v="999" actId="1076"/>
          <ac:spMkLst>
            <pc:docMk/>
            <pc:sldMk cId="411890719" sldId="2147476028"/>
            <ac:spMk id="3" creationId="{9E6492F5-F6CE-3A02-849A-5B7B8EDE3937}"/>
          </ac:spMkLst>
        </pc:spChg>
        <pc:spChg chg="del">
          <ac:chgData name="Zhou, Hong" userId="32388206-1c54-43fd-afea-5a5f77ec3c69" providerId="ADAL" clId="{77394EAC-538D-4C83-AE85-7E89532C6947}" dt="2025-02-20T16:30:10.652" v="2528" actId="478"/>
          <ac:spMkLst>
            <pc:docMk/>
            <pc:sldMk cId="411890719" sldId="2147476028"/>
            <ac:spMk id="5" creationId="{2BD979EF-A8E9-92F5-9F50-52FDEB1C4E24}"/>
          </ac:spMkLst>
        </pc:spChg>
        <pc:spChg chg="add mod">
          <ac:chgData name="Zhou, Hong" userId="32388206-1c54-43fd-afea-5a5f77ec3c69" providerId="ADAL" clId="{77394EAC-538D-4C83-AE85-7E89532C6947}" dt="2025-02-18T12:26:02.197" v="979"/>
          <ac:spMkLst>
            <pc:docMk/>
            <pc:sldMk cId="411890719" sldId="2147476028"/>
            <ac:spMk id="8" creationId="{E51D8098-580B-FEFE-FCC8-D82AC09E1D0C}"/>
          </ac:spMkLst>
        </pc:spChg>
        <pc:spChg chg="add mod">
          <ac:chgData name="Zhou, Hong" userId="32388206-1c54-43fd-afea-5a5f77ec3c69" providerId="ADAL" clId="{77394EAC-538D-4C83-AE85-7E89532C6947}" dt="2025-02-18T12:26:02.197" v="979"/>
          <ac:spMkLst>
            <pc:docMk/>
            <pc:sldMk cId="411890719" sldId="2147476028"/>
            <ac:spMk id="9" creationId="{C8A8EA93-C7FC-D6C7-6BBF-D9DD67FB7D35}"/>
          </ac:spMkLst>
        </pc:spChg>
        <pc:spChg chg="add mod">
          <ac:chgData name="Zhou, Hong" userId="32388206-1c54-43fd-afea-5a5f77ec3c69" providerId="ADAL" clId="{77394EAC-538D-4C83-AE85-7E89532C6947}" dt="2025-02-18T12:26:02.197" v="979"/>
          <ac:spMkLst>
            <pc:docMk/>
            <pc:sldMk cId="411890719" sldId="2147476028"/>
            <ac:spMk id="10" creationId="{69E68BEF-BCDB-50B8-15B1-8415E3437D25}"/>
          </ac:spMkLst>
        </pc:spChg>
        <pc:spChg chg="add mod">
          <ac:chgData name="Zhou, Hong" userId="32388206-1c54-43fd-afea-5a5f77ec3c69" providerId="ADAL" clId="{77394EAC-538D-4C83-AE85-7E89532C6947}" dt="2025-02-18T12:26:02.197" v="979"/>
          <ac:spMkLst>
            <pc:docMk/>
            <pc:sldMk cId="411890719" sldId="2147476028"/>
            <ac:spMk id="11" creationId="{BFF1D25A-727C-1C1C-2C5F-8936311D07AD}"/>
          </ac:spMkLst>
        </pc:spChg>
        <pc:spChg chg="add mod">
          <ac:chgData name="Zhou, Hong" userId="32388206-1c54-43fd-afea-5a5f77ec3c69" providerId="ADAL" clId="{77394EAC-538D-4C83-AE85-7E89532C6947}" dt="2025-02-18T12:26:02.197" v="979"/>
          <ac:spMkLst>
            <pc:docMk/>
            <pc:sldMk cId="411890719" sldId="2147476028"/>
            <ac:spMk id="12" creationId="{855CE731-E816-0434-F613-B484629D594F}"/>
          </ac:spMkLst>
        </pc:spChg>
        <pc:spChg chg="add mod">
          <ac:chgData name="Zhou, Hong" userId="32388206-1c54-43fd-afea-5a5f77ec3c69" providerId="ADAL" clId="{77394EAC-538D-4C83-AE85-7E89532C6947}" dt="2025-02-18T12:26:02.197" v="979"/>
          <ac:spMkLst>
            <pc:docMk/>
            <pc:sldMk cId="411890719" sldId="2147476028"/>
            <ac:spMk id="13" creationId="{35D63837-9FFE-E317-ACE5-FE5DF364A6EC}"/>
          </ac:spMkLst>
        </pc:spChg>
        <pc:spChg chg="add mod">
          <ac:chgData name="Zhou, Hong" userId="32388206-1c54-43fd-afea-5a5f77ec3c69" providerId="ADAL" clId="{77394EAC-538D-4C83-AE85-7E89532C6947}" dt="2025-02-18T12:26:02.197" v="979"/>
          <ac:spMkLst>
            <pc:docMk/>
            <pc:sldMk cId="411890719" sldId="2147476028"/>
            <ac:spMk id="14" creationId="{6CFDD9DB-2E93-3E93-990C-EEBC057CC86D}"/>
          </ac:spMkLst>
        </pc:spChg>
        <pc:spChg chg="add mod">
          <ac:chgData name="Zhou, Hong" userId="32388206-1c54-43fd-afea-5a5f77ec3c69" providerId="ADAL" clId="{77394EAC-538D-4C83-AE85-7E89532C6947}" dt="2025-02-18T12:26:02.197" v="979"/>
          <ac:spMkLst>
            <pc:docMk/>
            <pc:sldMk cId="411890719" sldId="2147476028"/>
            <ac:spMk id="15" creationId="{B8D51437-9D4A-DC76-6075-8226556958BC}"/>
          </ac:spMkLst>
        </pc:spChg>
        <pc:spChg chg="add mod">
          <ac:chgData name="Zhou, Hong" userId="32388206-1c54-43fd-afea-5a5f77ec3c69" providerId="ADAL" clId="{77394EAC-538D-4C83-AE85-7E89532C6947}" dt="2025-02-18T12:26:02.197" v="979"/>
          <ac:spMkLst>
            <pc:docMk/>
            <pc:sldMk cId="411890719" sldId="2147476028"/>
            <ac:spMk id="16" creationId="{E5F216C0-7F22-68C0-BA8C-005855938BEF}"/>
          </ac:spMkLst>
        </pc:spChg>
        <pc:spChg chg="add mod">
          <ac:chgData name="Zhou, Hong" userId="32388206-1c54-43fd-afea-5a5f77ec3c69" providerId="ADAL" clId="{77394EAC-538D-4C83-AE85-7E89532C6947}" dt="2025-02-18T12:26:02.197" v="979"/>
          <ac:spMkLst>
            <pc:docMk/>
            <pc:sldMk cId="411890719" sldId="2147476028"/>
            <ac:spMk id="17" creationId="{C2896FDB-A5B5-9FF6-5C1C-BC43DA8DBC18}"/>
          </ac:spMkLst>
        </pc:spChg>
        <pc:spChg chg="add mod">
          <ac:chgData name="Zhou, Hong" userId="32388206-1c54-43fd-afea-5a5f77ec3c69" providerId="ADAL" clId="{77394EAC-538D-4C83-AE85-7E89532C6947}" dt="2025-02-18T12:26:02.197" v="979"/>
          <ac:spMkLst>
            <pc:docMk/>
            <pc:sldMk cId="411890719" sldId="2147476028"/>
            <ac:spMk id="18" creationId="{9BC04CED-CF29-399D-488B-7E986A473DB5}"/>
          </ac:spMkLst>
        </pc:spChg>
        <pc:spChg chg="mod">
          <ac:chgData name="Zhou, Hong" userId="32388206-1c54-43fd-afea-5a5f77ec3c69" providerId="ADAL" clId="{77394EAC-538D-4C83-AE85-7E89532C6947}" dt="2025-02-18T12:26:02.197" v="979"/>
          <ac:spMkLst>
            <pc:docMk/>
            <pc:sldMk cId="411890719" sldId="2147476028"/>
            <ac:spMk id="20" creationId="{CD119C66-DF55-D8D4-9FD0-5E0FDB1B4B2C}"/>
          </ac:spMkLst>
        </pc:spChg>
        <pc:spChg chg="mod">
          <ac:chgData name="Zhou, Hong" userId="32388206-1c54-43fd-afea-5a5f77ec3c69" providerId="ADAL" clId="{77394EAC-538D-4C83-AE85-7E89532C6947}" dt="2025-02-18T12:26:02.197" v="979"/>
          <ac:spMkLst>
            <pc:docMk/>
            <pc:sldMk cId="411890719" sldId="2147476028"/>
            <ac:spMk id="21" creationId="{E0487C89-3116-CB1D-C604-D2DC19FC99E8}"/>
          </ac:spMkLst>
        </pc:spChg>
        <pc:spChg chg="mod">
          <ac:chgData name="Zhou, Hong" userId="32388206-1c54-43fd-afea-5a5f77ec3c69" providerId="ADAL" clId="{77394EAC-538D-4C83-AE85-7E89532C6947}" dt="2025-02-18T12:26:02.197" v="979"/>
          <ac:spMkLst>
            <pc:docMk/>
            <pc:sldMk cId="411890719" sldId="2147476028"/>
            <ac:spMk id="23" creationId="{C50B1115-EE2F-089F-8F52-F36462499C98}"/>
          </ac:spMkLst>
        </pc:spChg>
        <pc:spChg chg="mod">
          <ac:chgData name="Zhou, Hong" userId="32388206-1c54-43fd-afea-5a5f77ec3c69" providerId="ADAL" clId="{77394EAC-538D-4C83-AE85-7E89532C6947}" dt="2025-02-18T12:26:02.197" v="979"/>
          <ac:spMkLst>
            <pc:docMk/>
            <pc:sldMk cId="411890719" sldId="2147476028"/>
            <ac:spMk id="24" creationId="{A2B77E05-6B92-6F19-95CD-28DA6C094BB4}"/>
          </ac:spMkLst>
        </pc:spChg>
        <pc:spChg chg="mod">
          <ac:chgData name="Zhou, Hong" userId="32388206-1c54-43fd-afea-5a5f77ec3c69" providerId="ADAL" clId="{77394EAC-538D-4C83-AE85-7E89532C6947}" dt="2025-02-18T12:26:02.197" v="979"/>
          <ac:spMkLst>
            <pc:docMk/>
            <pc:sldMk cId="411890719" sldId="2147476028"/>
            <ac:spMk id="26" creationId="{B0E214F3-AD30-AC9A-FBA7-FD6EE6B26B51}"/>
          </ac:spMkLst>
        </pc:spChg>
        <pc:spChg chg="mod">
          <ac:chgData name="Zhou, Hong" userId="32388206-1c54-43fd-afea-5a5f77ec3c69" providerId="ADAL" clId="{77394EAC-538D-4C83-AE85-7E89532C6947}" dt="2025-02-18T12:26:02.197" v="979"/>
          <ac:spMkLst>
            <pc:docMk/>
            <pc:sldMk cId="411890719" sldId="2147476028"/>
            <ac:spMk id="27" creationId="{398D6D0B-06CF-64B6-4BE9-257DFAFE3E50}"/>
          </ac:spMkLst>
        </pc:spChg>
        <pc:spChg chg="add mod">
          <ac:chgData name="Zhou, Hong" userId="32388206-1c54-43fd-afea-5a5f77ec3c69" providerId="ADAL" clId="{77394EAC-538D-4C83-AE85-7E89532C6947}" dt="2025-02-18T12:26:02.197" v="979"/>
          <ac:spMkLst>
            <pc:docMk/>
            <pc:sldMk cId="411890719" sldId="2147476028"/>
            <ac:spMk id="28" creationId="{4560B246-CCA5-BF0E-8DE8-28A6F31E496F}"/>
          </ac:spMkLst>
        </pc:spChg>
        <pc:spChg chg="mod">
          <ac:chgData name="Zhou, Hong" userId="32388206-1c54-43fd-afea-5a5f77ec3c69" providerId="ADAL" clId="{77394EAC-538D-4C83-AE85-7E89532C6947}" dt="2025-02-18T12:26:02.197" v="979"/>
          <ac:spMkLst>
            <pc:docMk/>
            <pc:sldMk cId="411890719" sldId="2147476028"/>
            <ac:spMk id="30" creationId="{8D4C97C5-F796-41BE-B42B-970AE6D1BC9D}"/>
          </ac:spMkLst>
        </pc:spChg>
        <pc:spChg chg="mod">
          <ac:chgData name="Zhou, Hong" userId="32388206-1c54-43fd-afea-5a5f77ec3c69" providerId="ADAL" clId="{77394EAC-538D-4C83-AE85-7E89532C6947}" dt="2025-02-18T12:26:02.197" v="979"/>
          <ac:spMkLst>
            <pc:docMk/>
            <pc:sldMk cId="411890719" sldId="2147476028"/>
            <ac:spMk id="31" creationId="{E7E9A3AD-291B-742B-9A66-E7AD89977CD6}"/>
          </ac:spMkLst>
        </pc:spChg>
        <pc:spChg chg="add mod">
          <ac:chgData name="Zhou, Hong" userId="32388206-1c54-43fd-afea-5a5f77ec3c69" providerId="ADAL" clId="{77394EAC-538D-4C83-AE85-7E89532C6947}" dt="2025-02-18T12:26:02.197" v="979"/>
          <ac:spMkLst>
            <pc:docMk/>
            <pc:sldMk cId="411890719" sldId="2147476028"/>
            <ac:spMk id="32" creationId="{D8C538B5-4550-AC0D-9D82-484AFC6037E9}"/>
          </ac:spMkLst>
        </pc:spChg>
        <pc:grpChg chg="add mod">
          <ac:chgData name="Zhou, Hong" userId="32388206-1c54-43fd-afea-5a5f77ec3c69" providerId="ADAL" clId="{77394EAC-538D-4C83-AE85-7E89532C6947}" dt="2025-02-18T12:26:02.197" v="979"/>
          <ac:grpSpMkLst>
            <pc:docMk/>
            <pc:sldMk cId="411890719" sldId="2147476028"/>
            <ac:grpSpMk id="19" creationId="{1142418B-3A4E-AAEE-0FC4-91580AF110A5}"/>
          </ac:grpSpMkLst>
        </pc:grpChg>
        <pc:grpChg chg="add mod">
          <ac:chgData name="Zhou, Hong" userId="32388206-1c54-43fd-afea-5a5f77ec3c69" providerId="ADAL" clId="{77394EAC-538D-4C83-AE85-7E89532C6947}" dt="2025-02-18T12:26:02.197" v="979"/>
          <ac:grpSpMkLst>
            <pc:docMk/>
            <pc:sldMk cId="411890719" sldId="2147476028"/>
            <ac:grpSpMk id="22" creationId="{71797832-DBC2-4529-39CC-826D60E2F297}"/>
          </ac:grpSpMkLst>
        </pc:grpChg>
        <pc:grpChg chg="add mod">
          <ac:chgData name="Zhou, Hong" userId="32388206-1c54-43fd-afea-5a5f77ec3c69" providerId="ADAL" clId="{77394EAC-538D-4C83-AE85-7E89532C6947}" dt="2025-02-18T12:26:02.197" v="979"/>
          <ac:grpSpMkLst>
            <pc:docMk/>
            <pc:sldMk cId="411890719" sldId="2147476028"/>
            <ac:grpSpMk id="25" creationId="{640362CA-04BF-2DAE-2409-D75B49955B1E}"/>
          </ac:grpSpMkLst>
        </pc:grpChg>
        <pc:grpChg chg="add mod">
          <ac:chgData name="Zhou, Hong" userId="32388206-1c54-43fd-afea-5a5f77ec3c69" providerId="ADAL" clId="{77394EAC-538D-4C83-AE85-7E89532C6947}" dt="2025-02-18T12:26:02.197" v="979"/>
          <ac:grpSpMkLst>
            <pc:docMk/>
            <pc:sldMk cId="411890719" sldId="2147476028"/>
            <ac:grpSpMk id="29" creationId="{E3D63B86-589D-5B47-1A57-CD691B926977}"/>
          </ac:grpSpMkLst>
        </pc:grpChg>
      </pc:sldChg>
      <pc:sldChg chg="addSp delSp modSp new mod modNotesTx">
        <pc:chgData name="Zhou, Hong" userId="32388206-1c54-43fd-afea-5a5f77ec3c69" providerId="ADAL" clId="{77394EAC-538D-4C83-AE85-7E89532C6947}" dt="2025-02-20T16:30:15.928" v="2529" actId="478"/>
        <pc:sldMkLst>
          <pc:docMk/>
          <pc:sldMk cId="182927477" sldId="2147476029"/>
        </pc:sldMkLst>
        <pc:spChg chg="mod">
          <ac:chgData name="Zhou, Hong" userId="32388206-1c54-43fd-afea-5a5f77ec3c69" providerId="ADAL" clId="{77394EAC-538D-4C83-AE85-7E89532C6947}" dt="2025-02-18T12:28:28.153" v="995" actId="1076"/>
          <ac:spMkLst>
            <pc:docMk/>
            <pc:sldMk cId="182927477" sldId="2147476029"/>
            <ac:spMk id="2" creationId="{8BA4240B-93B3-A869-FE3B-7FF385D8BC0D}"/>
          </ac:spMkLst>
        </pc:spChg>
        <pc:spChg chg="del">
          <ac:chgData name="Zhou, Hong" userId="32388206-1c54-43fd-afea-5a5f77ec3c69" providerId="ADAL" clId="{77394EAC-538D-4C83-AE85-7E89532C6947}" dt="2025-02-20T16:30:15.928" v="2529" actId="478"/>
          <ac:spMkLst>
            <pc:docMk/>
            <pc:sldMk cId="182927477" sldId="2147476029"/>
            <ac:spMk id="5" creationId="{8BD7F50B-BE2B-0D82-17D6-3A26617E119A}"/>
          </ac:spMkLst>
        </pc:spChg>
        <pc:spChg chg="add mod">
          <ac:chgData name="Zhou, Hong" userId="32388206-1c54-43fd-afea-5a5f77ec3c69" providerId="ADAL" clId="{77394EAC-538D-4C83-AE85-7E89532C6947}" dt="2025-02-18T12:28:35.312" v="997" actId="255"/>
          <ac:spMkLst>
            <pc:docMk/>
            <pc:sldMk cId="182927477" sldId="2147476029"/>
            <ac:spMk id="9" creationId="{9E16ED24-4CED-8E76-E4E8-3B5488392560}"/>
          </ac:spMkLst>
        </pc:spChg>
        <pc:spChg chg="mod">
          <ac:chgData name="Zhou, Hong" userId="32388206-1c54-43fd-afea-5a5f77ec3c69" providerId="ADAL" clId="{77394EAC-538D-4C83-AE85-7E89532C6947}" dt="2025-02-18T12:29:14.253" v="1001"/>
          <ac:spMkLst>
            <pc:docMk/>
            <pc:sldMk cId="182927477" sldId="2147476029"/>
            <ac:spMk id="11" creationId="{0E08250C-DC71-384F-C8CB-CE54AE8E359C}"/>
          </ac:spMkLst>
        </pc:spChg>
        <pc:spChg chg="mod">
          <ac:chgData name="Zhou, Hong" userId="32388206-1c54-43fd-afea-5a5f77ec3c69" providerId="ADAL" clId="{77394EAC-538D-4C83-AE85-7E89532C6947}" dt="2025-02-18T17:05:58.403" v="2125" actId="207"/>
          <ac:spMkLst>
            <pc:docMk/>
            <pc:sldMk cId="182927477" sldId="2147476029"/>
            <ac:spMk id="12" creationId="{0B7E73F3-2C76-0157-9AD7-D33629BB5861}"/>
          </ac:spMkLst>
        </pc:spChg>
        <pc:spChg chg="mod">
          <ac:chgData name="Zhou, Hong" userId="32388206-1c54-43fd-afea-5a5f77ec3c69" providerId="ADAL" clId="{77394EAC-538D-4C83-AE85-7E89532C6947}" dt="2025-02-18T12:29:14.253" v="1001"/>
          <ac:spMkLst>
            <pc:docMk/>
            <pc:sldMk cId="182927477" sldId="2147476029"/>
            <ac:spMk id="13" creationId="{B9C1916E-1B87-87AB-52C5-EC8E316D7E0D}"/>
          </ac:spMkLst>
        </pc:spChg>
        <pc:spChg chg="mod">
          <ac:chgData name="Zhou, Hong" userId="32388206-1c54-43fd-afea-5a5f77ec3c69" providerId="ADAL" clId="{77394EAC-538D-4C83-AE85-7E89532C6947}" dt="2025-02-18T12:29:14.253" v="1001"/>
          <ac:spMkLst>
            <pc:docMk/>
            <pc:sldMk cId="182927477" sldId="2147476029"/>
            <ac:spMk id="14" creationId="{DD5AF4EF-62EA-4404-57E2-E8600D24093F}"/>
          </ac:spMkLst>
        </pc:spChg>
        <pc:spChg chg="mod">
          <ac:chgData name="Zhou, Hong" userId="32388206-1c54-43fd-afea-5a5f77ec3c69" providerId="ADAL" clId="{77394EAC-538D-4C83-AE85-7E89532C6947}" dt="2025-02-18T12:29:14.253" v="1001"/>
          <ac:spMkLst>
            <pc:docMk/>
            <pc:sldMk cId="182927477" sldId="2147476029"/>
            <ac:spMk id="15" creationId="{A4E97E15-1741-A7F2-49C9-63EDB3295AF5}"/>
          </ac:spMkLst>
        </pc:spChg>
        <pc:spChg chg="mod">
          <ac:chgData name="Zhou, Hong" userId="32388206-1c54-43fd-afea-5a5f77ec3c69" providerId="ADAL" clId="{77394EAC-538D-4C83-AE85-7E89532C6947}" dt="2025-02-18T12:29:14.253" v="1001"/>
          <ac:spMkLst>
            <pc:docMk/>
            <pc:sldMk cId="182927477" sldId="2147476029"/>
            <ac:spMk id="16" creationId="{4EF748D5-AD88-74DE-340B-E86404AB6D1A}"/>
          </ac:spMkLst>
        </pc:spChg>
        <pc:spChg chg="mod">
          <ac:chgData name="Zhou, Hong" userId="32388206-1c54-43fd-afea-5a5f77ec3c69" providerId="ADAL" clId="{77394EAC-538D-4C83-AE85-7E89532C6947}" dt="2025-02-18T12:29:14.253" v="1001"/>
          <ac:spMkLst>
            <pc:docMk/>
            <pc:sldMk cId="182927477" sldId="2147476029"/>
            <ac:spMk id="17" creationId="{DEA53392-FEE6-E823-F5D3-D2272FE82AB1}"/>
          </ac:spMkLst>
        </pc:spChg>
        <pc:spChg chg="mod">
          <ac:chgData name="Zhou, Hong" userId="32388206-1c54-43fd-afea-5a5f77ec3c69" providerId="ADAL" clId="{77394EAC-538D-4C83-AE85-7E89532C6947}" dt="2025-02-18T12:29:14.253" v="1001"/>
          <ac:spMkLst>
            <pc:docMk/>
            <pc:sldMk cId="182927477" sldId="2147476029"/>
            <ac:spMk id="18" creationId="{ABE8C9E5-A27B-A7B5-C248-5CBB07D4335D}"/>
          </ac:spMkLst>
        </pc:spChg>
        <pc:spChg chg="mod">
          <ac:chgData name="Zhou, Hong" userId="32388206-1c54-43fd-afea-5a5f77ec3c69" providerId="ADAL" clId="{77394EAC-538D-4C83-AE85-7E89532C6947}" dt="2025-02-18T12:29:14.253" v="1001"/>
          <ac:spMkLst>
            <pc:docMk/>
            <pc:sldMk cId="182927477" sldId="2147476029"/>
            <ac:spMk id="19" creationId="{3EB173CB-0EA9-5AEC-95D4-E6086041F41C}"/>
          </ac:spMkLst>
        </pc:spChg>
        <pc:spChg chg="mod">
          <ac:chgData name="Zhou, Hong" userId="32388206-1c54-43fd-afea-5a5f77ec3c69" providerId="ADAL" clId="{77394EAC-538D-4C83-AE85-7E89532C6947}" dt="2025-02-18T12:29:14.253" v="1001"/>
          <ac:spMkLst>
            <pc:docMk/>
            <pc:sldMk cId="182927477" sldId="2147476029"/>
            <ac:spMk id="20" creationId="{520B5A8E-C3B6-E5EB-45E8-C8D63008A894}"/>
          </ac:spMkLst>
        </pc:spChg>
        <pc:spChg chg="mod">
          <ac:chgData name="Zhou, Hong" userId="32388206-1c54-43fd-afea-5a5f77ec3c69" providerId="ADAL" clId="{77394EAC-538D-4C83-AE85-7E89532C6947}" dt="2025-02-18T12:29:14.253" v="1001"/>
          <ac:spMkLst>
            <pc:docMk/>
            <pc:sldMk cId="182927477" sldId="2147476029"/>
            <ac:spMk id="21" creationId="{F3E6162D-BEBB-0964-4BCB-AD2D0A52A754}"/>
          </ac:spMkLst>
        </pc:spChg>
        <pc:spChg chg="mod">
          <ac:chgData name="Zhou, Hong" userId="32388206-1c54-43fd-afea-5a5f77ec3c69" providerId="ADAL" clId="{77394EAC-538D-4C83-AE85-7E89532C6947}" dt="2025-02-18T17:05:48.036" v="2124" actId="207"/>
          <ac:spMkLst>
            <pc:docMk/>
            <pc:sldMk cId="182927477" sldId="2147476029"/>
            <ac:spMk id="22" creationId="{4348F76A-236A-2ADB-9D64-65A6B8C7E809}"/>
          </ac:spMkLst>
        </pc:spChg>
        <pc:spChg chg="mod">
          <ac:chgData name="Zhou, Hong" userId="32388206-1c54-43fd-afea-5a5f77ec3c69" providerId="ADAL" clId="{77394EAC-538D-4C83-AE85-7E89532C6947}" dt="2025-02-18T12:29:14.253" v="1001"/>
          <ac:spMkLst>
            <pc:docMk/>
            <pc:sldMk cId="182927477" sldId="2147476029"/>
            <ac:spMk id="23" creationId="{CE1947BF-68F8-4C44-835F-766DCD809A12}"/>
          </ac:spMkLst>
        </pc:spChg>
        <pc:spChg chg="mod">
          <ac:chgData name="Zhou, Hong" userId="32388206-1c54-43fd-afea-5a5f77ec3c69" providerId="ADAL" clId="{77394EAC-538D-4C83-AE85-7E89532C6947}" dt="2025-02-18T17:06:24.821" v="2126" actId="207"/>
          <ac:spMkLst>
            <pc:docMk/>
            <pc:sldMk cId="182927477" sldId="2147476029"/>
            <ac:spMk id="24" creationId="{844899AB-FBDD-4236-3BE0-DC5CD92817B1}"/>
          </ac:spMkLst>
        </pc:spChg>
        <pc:spChg chg="mod">
          <ac:chgData name="Zhou, Hong" userId="32388206-1c54-43fd-afea-5a5f77ec3c69" providerId="ADAL" clId="{77394EAC-538D-4C83-AE85-7E89532C6947}" dt="2025-02-18T17:06:24.821" v="2126" actId="207"/>
          <ac:spMkLst>
            <pc:docMk/>
            <pc:sldMk cId="182927477" sldId="2147476029"/>
            <ac:spMk id="25" creationId="{00CD11BB-D11F-E605-43BB-0C59EDF318F6}"/>
          </ac:spMkLst>
        </pc:spChg>
        <pc:grpChg chg="add mod">
          <ac:chgData name="Zhou, Hong" userId="32388206-1c54-43fd-afea-5a5f77ec3c69" providerId="ADAL" clId="{77394EAC-538D-4C83-AE85-7E89532C6947}" dt="2025-02-18T12:29:14.253" v="1001"/>
          <ac:grpSpMkLst>
            <pc:docMk/>
            <pc:sldMk cId="182927477" sldId="2147476029"/>
            <ac:grpSpMk id="10" creationId="{A8D67A17-FC39-B114-A23D-AFE129908F33}"/>
          </ac:grpSpMkLst>
        </pc:grpChg>
      </pc:sldChg>
      <pc:sldChg chg="addSp delSp modSp new mod modCm modNotesTx">
        <pc:chgData name="Zhou, Hong" userId="32388206-1c54-43fd-afea-5a5f77ec3c69" providerId="ADAL" clId="{77394EAC-538D-4C83-AE85-7E89532C6947}" dt="2025-02-20T16:30:22.601" v="2530" actId="478"/>
        <pc:sldMkLst>
          <pc:docMk/>
          <pc:sldMk cId="3340496958" sldId="2147476030"/>
        </pc:sldMkLst>
        <pc:spChg chg="mod">
          <ac:chgData name="Zhou, Hong" userId="32388206-1c54-43fd-afea-5a5f77ec3c69" providerId="ADAL" clId="{77394EAC-538D-4C83-AE85-7E89532C6947}" dt="2025-02-18T12:31:00.868" v="1011" actId="1076"/>
          <ac:spMkLst>
            <pc:docMk/>
            <pc:sldMk cId="3340496958" sldId="2147476030"/>
            <ac:spMk id="2" creationId="{77A11068-A935-A637-07B5-66BCB3087571}"/>
          </ac:spMkLst>
        </pc:spChg>
        <pc:spChg chg="del">
          <ac:chgData name="Zhou, Hong" userId="32388206-1c54-43fd-afea-5a5f77ec3c69" providerId="ADAL" clId="{77394EAC-538D-4C83-AE85-7E89532C6947}" dt="2025-02-20T16:30:22.601" v="2530" actId="478"/>
          <ac:spMkLst>
            <pc:docMk/>
            <pc:sldMk cId="3340496958" sldId="2147476030"/>
            <ac:spMk id="5" creationId="{657BE2DF-C69A-5BCF-8047-E0600ABF2964}"/>
          </ac:spMkLst>
        </pc:spChg>
        <pc:spChg chg="mod">
          <ac:chgData name="Zhou, Hong" userId="32388206-1c54-43fd-afea-5a5f77ec3c69" providerId="ADAL" clId="{77394EAC-538D-4C83-AE85-7E89532C6947}" dt="2025-02-18T17:03:29.083" v="2119" actId="207"/>
          <ac:spMkLst>
            <pc:docMk/>
            <pc:sldMk cId="3340496958" sldId="2147476030"/>
            <ac:spMk id="9" creationId="{9C7A7059-6790-ECCA-A470-929A01FA5817}"/>
          </ac:spMkLst>
        </pc:spChg>
        <pc:spChg chg="mod">
          <ac:chgData name="Zhou, Hong" userId="32388206-1c54-43fd-afea-5a5f77ec3c69" providerId="ADAL" clId="{77394EAC-538D-4C83-AE85-7E89532C6947}" dt="2025-02-20T14:19:54.983" v="2512"/>
          <ac:spMkLst>
            <pc:docMk/>
            <pc:sldMk cId="3340496958" sldId="2147476030"/>
            <ac:spMk id="10" creationId="{4B3D0FF8-AC63-5363-CF6B-E9840D6A6A68}"/>
          </ac:spMkLst>
        </pc:spChg>
        <pc:spChg chg="mod">
          <ac:chgData name="Zhou, Hong" userId="32388206-1c54-43fd-afea-5a5f77ec3c69" providerId="ADAL" clId="{77394EAC-538D-4C83-AE85-7E89532C6947}" dt="2025-02-18T17:04:42.784" v="2123" actId="207"/>
          <ac:spMkLst>
            <pc:docMk/>
            <pc:sldMk cId="3340496958" sldId="2147476030"/>
            <ac:spMk id="11" creationId="{919DE4B6-1B10-426A-E922-F580FEE2925F}"/>
          </ac:spMkLst>
        </pc:spChg>
        <pc:spChg chg="mod">
          <ac:chgData name="Zhou, Hong" userId="32388206-1c54-43fd-afea-5a5f77ec3c69" providerId="ADAL" clId="{77394EAC-538D-4C83-AE85-7E89532C6947}" dt="2025-02-18T17:03:23.455" v="2118" actId="207"/>
          <ac:spMkLst>
            <pc:docMk/>
            <pc:sldMk cId="3340496958" sldId="2147476030"/>
            <ac:spMk id="14" creationId="{D6755BA1-80F9-486B-1018-2DDC805E85D9}"/>
          </ac:spMkLst>
        </pc:spChg>
        <pc:spChg chg="mod">
          <ac:chgData name="Zhou, Hong" userId="32388206-1c54-43fd-afea-5a5f77ec3c69" providerId="ADAL" clId="{77394EAC-538D-4C83-AE85-7E89532C6947}" dt="2025-02-18T17:03:23.455" v="2118" actId="207"/>
          <ac:spMkLst>
            <pc:docMk/>
            <pc:sldMk cId="3340496958" sldId="2147476030"/>
            <ac:spMk id="15" creationId="{F4FFF03E-FD2B-3B31-9B0E-2A9B84531557}"/>
          </ac:spMkLst>
        </pc:spChg>
        <pc:spChg chg="mod">
          <ac:chgData name="Zhou, Hong" userId="32388206-1c54-43fd-afea-5a5f77ec3c69" providerId="ADAL" clId="{77394EAC-538D-4C83-AE85-7E89532C6947}" dt="2025-02-18T12:30:46.130" v="1009"/>
          <ac:spMkLst>
            <pc:docMk/>
            <pc:sldMk cId="3340496958" sldId="2147476030"/>
            <ac:spMk id="17" creationId="{FDFB393D-D59C-2082-9A39-0BCD2AC2B8F5}"/>
          </ac:spMkLst>
        </pc:spChg>
        <pc:spChg chg="mod">
          <ac:chgData name="Zhou, Hong" userId="32388206-1c54-43fd-afea-5a5f77ec3c69" providerId="ADAL" clId="{77394EAC-538D-4C83-AE85-7E89532C6947}" dt="2025-02-18T12:30:46.130" v="1009"/>
          <ac:spMkLst>
            <pc:docMk/>
            <pc:sldMk cId="3340496958" sldId="2147476030"/>
            <ac:spMk id="18" creationId="{692D64F0-96B8-2984-F95E-54BF811C080B}"/>
          </ac:spMkLst>
        </pc:spChg>
        <pc:spChg chg="mod">
          <ac:chgData name="Zhou, Hong" userId="32388206-1c54-43fd-afea-5a5f77ec3c69" providerId="ADAL" clId="{77394EAC-538D-4C83-AE85-7E89532C6947}" dt="2025-02-18T12:33:10.280" v="1019" actId="1076"/>
          <ac:spMkLst>
            <pc:docMk/>
            <pc:sldMk cId="3340496958" sldId="2147476030"/>
            <ac:spMk id="20" creationId="{C6E2FCB3-53FC-26B2-BEAB-0493D342CD6A}"/>
          </ac:spMkLst>
        </pc:spChg>
        <pc:spChg chg="mod">
          <ac:chgData name="Zhou, Hong" userId="32388206-1c54-43fd-afea-5a5f77ec3c69" providerId="ADAL" clId="{77394EAC-538D-4C83-AE85-7E89532C6947}" dt="2025-02-18T12:34:10.819" v="1023" actId="2085"/>
          <ac:spMkLst>
            <pc:docMk/>
            <pc:sldMk cId="3340496958" sldId="2147476030"/>
            <ac:spMk id="21" creationId="{3F022210-E8B4-B2CF-1D09-3AA8475E0885}"/>
          </ac:spMkLst>
        </pc:spChg>
        <pc:spChg chg="mod">
          <ac:chgData name="Zhou, Hong" userId="32388206-1c54-43fd-afea-5a5f77ec3c69" providerId="ADAL" clId="{77394EAC-538D-4C83-AE85-7E89532C6947}" dt="2025-02-18T12:30:46.130" v="1009"/>
          <ac:spMkLst>
            <pc:docMk/>
            <pc:sldMk cId="3340496958" sldId="2147476030"/>
            <ac:spMk id="23" creationId="{1A7E076A-4208-9809-A4E4-C602A935C047}"/>
          </ac:spMkLst>
        </pc:spChg>
        <pc:spChg chg="mod">
          <ac:chgData name="Zhou, Hong" userId="32388206-1c54-43fd-afea-5a5f77ec3c69" providerId="ADAL" clId="{77394EAC-538D-4C83-AE85-7E89532C6947}" dt="2025-02-18T12:30:46.130" v="1009"/>
          <ac:spMkLst>
            <pc:docMk/>
            <pc:sldMk cId="3340496958" sldId="2147476030"/>
            <ac:spMk id="24" creationId="{9CA622F5-35DA-954A-D9E5-6C42E615F015}"/>
          </ac:spMkLst>
        </pc:spChg>
        <pc:spChg chg="mod">
          <ac:chgData name="Zhou, Hong" userId="32388206-1c54-43fd-afea-5a5f77ec3c69" providerId="ADAL" clId="{77394EAC-538D-4C83-AE85-7E89532C6947}" dt="2025-02-18T12:30:46.130" v="1009"/>
          <ac:spMkLst>
            <pc:docMk/>
            <pc:sldMk cId="3340496958" sldId="2147476030"/>
            <ac:spMk id="26" creationId="{9D4998E9-8D81-DC95-DD4B-E0DB5ED6026F}"/>
          </ac:spMkLst>
        </pc:spChg>
        <pc:spChg chg="mod">
          <ac:chgData name="Zhou, Hong" userId="32388206-1c54-43fd-afea-5a5f77ec3c69" providerId="ADAL" clId="{77394EAC-538D-4C83-AE85-7E89532C6947}" dt="2025-02-18T12:30:46.130" v="1009"/>
          <ac:spMkLst>
            <pc:docMk/>
            <pc:sldMk cId="3340496958" sldId="2147476030"/>
            <ac:spMk id="27" creationId="{136D5DED-B886-88E9-71A1-75BE484BAE2D}"/>
          </ac:spMkLst>
        </pc:spChg>
        <pc:grpChg chg="add mod">
          <ac:chgData name="Zhou, Hong" userId="32388206-1c54-43fd-afea-5a5f77ec3c69" providerId="ADAL" clId="{77394EAC-538D-4C83-AE85-7E89532C6947}" dt="2025-02-18T12:30:46.130" v="1009"/>
          <ac:grpSpMkLst>
            <pc:docMk/>
            <pc:sldMk cId="3340496958" sldId="2147476030"/>
            <ac:grpSpMk id="8" creationId="{8B7D7318-455F-D78D-D21E-84672B65AF51}"/>
          </ac:grpSpMkLst>
        </pc:grpChg>
        <pc:grpChg chg="add mod">
          <ac:chgData name="Zhou, Hong" userId="32388206-1c54-43fd-afea-5a5f77ec3c69" providerId="ADAL" clId="{77394EAC-538D-4C83-AE85-7E89532C6947}" dt="2025-02-18T17:03:23.455" v="2118" actId="207"/>
          <ac:grpSpMkLst>
            <pc:docMk/>
            <pc:sldMk cId="3340496958" sldId="2147476030"/>
            <ac:grpSpMk id="13" creationId="{EC3AEC35-C230-7E23-70E3-B7366790B179}"/>
          </ac:grpSpMkLst>
        </pc:grpChg>
        <pc:grpChg chg="add mod">
          <ac:chgData name="Zhou, Hong" userId="32388206-1c54-43fd-afea-5a5f77ec3c69" providerId="ADAL" clId="{77394EAC-538D-4C83-AE85-7E89532C6947}" dt="2025-02-18T12:30:46.130" v="1009"/>
          <ac:grpSpMkLst>
            <pc:docMk/>
            <pc:sldMk cId="3340496958" sldId="2147476030"/>
            <ac:grpSpMk id="16" creationId="{C5A42F22-CA89-D316-ED9B-38EAC4DDA3C7}"/>
          </ac:grpSpMkLst>
        </pc:grpChg>
        <pc:grpChg chg="add mod">
          <ac:chgData name="Zhou, Hong" userId="32388206-1c54-43fd-afea-5a5f77ec3c69" providerId="ADAL" clId="{77394EAC-538D-4C83-AE85-7E89532C6947}" dt="2025-02-18T12:34:32.373" v="1025" actId="1076"/>
          <ac:grpSpMkLst>
            <pc:docMk/>
            <pc:sldMk cId="3340496958" sldId="2147476030"/>
            <ac:grpSpMk id="19" creationId="{761232CD-C62A-C263-6297-6705CE15E383}"/>
          </ac:grpSpMkLst>
        </pc:grpChg>
        <pc:grpChg chg="add mod">
          <ac:chgData name="Zhou, Hong" userId="32388206-1c54-43fd-afea-5a5f77ec3c69" providerId="ADAL" clId="{77394EAC-538D-4C83-AE85-7E89532C6947}" dt="2025-02-18T12:30:46.130" v="1009"/>
          <ac:grpSpMkLst>
            <pc:docMk/>
            <pc:sldMk cId="3340496958" sldId="2147476030"/>
            <ac:grpSpMk id="22" creationId="{981D4FA1-0C44-1A81-3502-849C58CCEACA}"/>
          </ac:grpSpMkLst>
        </pc:grpChg>
        <pc:grpChg chg="add mod">
          <ac:chgData name="Zhou, Hong" userId="32388206-1c54-43fd-afea-5a5f77ec3c69" providerId="ADAL" clId="{77394EAC-538D-4C83-AE85-7E89532C6947}" dt="2025-02-18T12:30:46.130" v="1009"/>
          <ac:grpSpMkLst>
            <pc:docMk/>
            <pc:sldMk cId="3340496958" sldId="2147476030"/>
            <ac:grpSpMk id="25" creationId="{199F6F2F-9E12-CE5F-4AB0-3B079922ECC7}"/>
          </ac:grpSpMkLst>
        </pc:grpChg>
        <pc:picChg chg="mod">
          <ac:chgData name="Zhou, Hong" userId="32388206-1c54-43fd-afea-5a5f77ec3c69" providerId="ADAL" clId="{77394EAC-538D-4C83-AE85-7E89532C6947}" dt="2025-02-18T12:30:46.130" v="1009"/>
          <ac:picMkLst>
            <pc:docMk/>
            <pc:sldMk cId="3340496958" sldId="2147476030"/>
            <ac:picMk id="12" creationId="{80A5EBE9-EEE9-15B0-B8F0-7CCEF5286A24}"/>
          </ac:picMkLst>
        </pc:picChg>
        <pc:extLst>
          <p:ext xmlns:p="http://schemas.openxmlformats.org/presentationml/2006/main" uri="{D6D511B9-2390-475A-947B-AFAB55BFBCF1}">
            <pc226:cmChg xmlns:pc226="http://schemas.microsoft.com/office/powerpoint/2022/06/main/command" chg="mod">
              <pc226:chgData name="Zhou, Hong" userId="32388206-1c54-43fd-afea-5a5f77ec3c69" providerId="ADAL" clId="{77394EAC-538D-4C83-AE85-7E89532C6947}" dt="2025-02-20T14:19:54.983" v="2512"/>
              <pc2:cmMkLst xmlns:pc2="http://schemas.microsoft.com/office/powerpoint/2019/9/main/command">
                <pc:docMk/>
                <pc:sldMk cId="3340496958" sldId="2147476030"/>
                <pc2:cmMk id="{E0C18D33-655C-44EA-AB99-0BD9430F8274}"/>
              </pc2:cmMkLst>
            </pc226:cmChg>
          </p:ext>
        </pc:extLst>
      </pc:sldChg>
      <pc:sldChg chg="addSp delSp modSp new mod modNotesTx">
        <pc:chgData name="Zhou, Hong" userId="32388206-1c54-43fd-afea-5a5f77ec3c69" providerId="ADAL" clId="{77394EAC-538D-4C83-AE85-7E89532C6947}" dt="2025-02-20T16:30:27.743" v="2531" actId="478"/>
        <pc:sldMkLst>
          <pc:docMk/>
          <pc:sldMk cId="57636503" sldId="2147476031"/>
        </pc:sldMkLst>
        <pc:spChg chg="mod">
          <ac:chgData name="Zhou, Hong" userId="32388206-1c54-43fd-afea-5a5f77ec3c69" providerId="ADAL" clId="{77394EAC-538D-4C83-AE85-7E89532C6947}" dt="2025-02-18T12:32:00.594" v="1015"/>
          <ac:spMkLst>
            <pc:docMk/>
            <pc:sldMk cId="57636503" sldId="2147476031"/>
            <ac:spMk id="2" creationId="{E43AF926-6422-BB93-EE3B-106BED625FE4}"/>
          </ac:spMkLst>
        </pc:spChg>
        <pc:spChg chg="del">
          <ac:chgData name="Zhou, Hong" userId="32388206-1c54-43fd-afea-5a5f77ec3c69" providerId="ADAL" clId="{77394EAC-538D-4C83-AE85-7E89532C6947}" dt="2025-02-20T16:30:27.743" v="2531" actId="478"/>
          <ac:spMkLst>
            <pc:docMk/>
            <pc:sldMk cId="57636503" sldId="2147476031"/>
            <ac:spMk id="5" creationId="{F48DE570-CE67-ECD9-2B47-33098270204D}"/>
          </ac:spMkLst>
        </pc:spChg>
        <pc:spChg chg="mod">
          <ac:chgData name="Zhou, Hong" userId="32388206-1c54-43fd-afea-5a5f77ec3c69" providerId="ADAL" clId="{77394EAC-538D-4C83-AE85-7E89532C6947}" dt="2025-02-18T17:03:09.814" v="2117" actId="207"/>
          <ac:spMkLst>
            <pc:docMk/>
            <pc:sldMk cId="57636503" sldId="2147476031"/>
            <ac:spMk id="9" creationId="{6FA76E34-0F9D-D5A0-B8C4-53F080D85F24}"/>
          </ac:spMkLst>
        </pc:spChg>
        <pc:spChg chg="mod">
          <ac:chgData name="Zhou, Hong" userId="32388206-1c54-43fd-afea-5a5f77ec3c69" providerId="ADAL" clId="{77394EAC-538D-4C83-AE85-7E89532C6947}" dt="2025-02-18T12:32:36.769" v="1017"/>
          <ac:spMkLst>
            <pc:docMk/>
            <pc:sldMk cId="57636503" sldId="2147476031"/>
            <ac:spMk id="10" creationId="{A73CF4BA-2300-807E-C130-4C58AF82B0B7}"/>
          </ac:spMkLst>
        </pc:spChg>
        <pc:spChg chg="mod">
          <ac:chgData name="Zhou, Hong" userId="32388206-1c54-43fd-afea-5a5f77ec3c69" providerId="ADAL" clId="{77394EAC-538D-4C83-AE85-7E89532C6947}" dt="2025-02-18T17:04:33.103" v="2122" actId="207"/>
          <ac:spMkLst>
            <pc:docMk/>
            <pc:sldMk cId="57636503" sldId="2147476031"/>
            <ac:spMk id="11" creationId="{77D33A75-CC4E-592C-8B19-6920D653F9D5}"/>
          </ac:spMkLst>
        </pc:spChg>
        <pc:spChg chg="mod">
          <ac:chgData name="Zhou, Hong" userId="32388206-1c54-43fd-afea-5a5f77ec3c69" providerId="ADAL" clId="{77394EAC-538D-4C83-AE85-7E89532C6947}" dt="2025-02-18T12:32:36.769" v="1017"/>
          <ac:spMkLst>
            <pc:docMk/>
            <pc:sldMk cId="57636503" sldId="2147476031"/>
            <ac:spMk id="14" creationId="{7738A8E3-C1B3-AEF2-8EE6-1294035E38F5}"/>
          </ac:spMkLst>
        </pc:spChg>
        <pc:spChg chg="mod">
          <ac:chgData name="Zhou, Hong" userId="32388206-1c54-43fd-afea-5a5f77ec3c69" providerId="ADAL" clId="{77394EAC-538D-4C83-AE85-7E89532C6947}" dt="2025-02-18T12:32:36.769" v="1017"/>
          <ac:spMkLst>
            <pc:docMk/>
            <pc:sldMk cId="57636503" sldId="2147476031"/>
            <ac:spMk id="15" creationId="{E357EE59-3D45-42FA-642E-616F21E35E71}"/>
          </ac:spMkLst>
        </pc:spChg>
        <pc:spChg chg="mod">
          <ac:chgData name="Zhou, Hong" userId="32388206-1c54-43fd-afea-5a5f77ec3c69" providerId="ADAL" clId="{77394EAC-538D-4C83-AE85-7E89532C6947}" dt="2025-02-18T12:32:36.769" v="1017"/>
          <ac:spMkLst>
            <pc:docMk/>
            <pc:sldMk cId="57636503" sldId="2147476031"/>
            <ac:spMk id="17" creationId="{D96923CC-E614-28B2-5A8D-5BE104A475E9}"/>
          </ac:spMkLst>
        </pc:spChg>
        <pc:spChg chg="mod">
          <ac:chgData name="Zhou, Hong" userId="32388206-1c54-43fd-afea-5a5f77ec3c69" providerId="ADAL" clId="{77394EAC-538D-4C83-AE85-7E89532C6947}" dt="2025-02-18T12:32:36.769" v="1017"/>
          <ac:spMkLst>
            <pc:docMk/>
            <pc:sldMk cId="57636503" sldId="2147476031"/>
            <ac:spMk id="18" creationId="{12817621-D84F-EE82-5AC7-ACB049D9898E}"/>
          </ac:spMkLst>
        </pc:spChg>
        <pc:spChg chg="mod">
          <ac:chgData name="Zhou, Hong" userId="32388206-1c54-43fd-afea-5a5f77ec3c69" providerId="ADAL" clId="{77394EAC-538D-4C83-AE85-7E89532C6947}" dt="2025-02-18T17:02:52.001" v="2116" actId="207"/>
          <ac:spMkLst>
            <pc:docMk/>
            <pc:sldMk cId="57636503" sldId="2147476031"/>
            <ac:spMk id="20" creationId="{AB6EF764-DE98-40BA-C5B0-83D32BEF1C7B}"/>
          </ac:spMkLst>
        </pc:spChg>
        <pc:spChg chg="mod">
          <ac:chgData name="Zhou, Hong" userId="32388206-1c54-43fd-afea-5a5f77ec3c69" providerId="ADAL" clId="{77394EAC-538D-4C83-AE85-7E89532C6947}" dt="2025-02-18T17:02:52.001" v="2116" actId="207"/>
          <ac:spMkLst>
            <pc:docMk/>
            <pc:sldMk cId="57636503" sldId="2147476031"/>
            <ac:spMk id="21" creationId="{61A6013E-212C-28E6-A9D8-CE26D4AAE00F}"/>
          </ac:spMkLst>
        </pc:spChg>
        <pc:spChg chg="mod">
          <ac:chgData name="Zhou, Hong" userId="32388206-1c54-43fd-afea-5a5f77ec3c69" providerId="ADAL" clId="{77394EAC-538D-4C83-AE85-7E89532C6947}" dt="2025-02-18T12:32:36.769" v="1017"/>
          <ac:spMkLst>
            <pc:docMk/>
            <pc:sldMk cId="57636503" sldId="2147476031"/>
            <ac:spMk id="23" creationId="{33B2C418-8FC0-4D61-3585-30DADD81F97D}"/>
          </ac:spMkLst>
        </pc:spChg>
        <pc:spChg chg="mod">
          <ac:chgData name="Zhou, Hong" userId="32388206-1c54-43fd-afea-5a5f77ec3c69" providerId="ADAL" clId="{77394EAC-538D-4C83-AE85-7E89532C6947}" dt="2025-02-18T12:32:36.769" v="1017"/>
          <ac:spMkLst>
            <pc:docMk/>
            <pc:sldMk cId="57636503" sldId="2147476031"/>
            <ac:spMk id="24" creationId="{846022C0-1DFD-22FE-CC8E-25571360FDBE}"/>
          </ac:spMkLst>
        </pc:spChg>
        <pc:spChg chg="mod">
          <ac:chgData name="Zhou, Hong" userId="32388206-1c54-43fd-afea-5a5f77ec3c69" providerId="ADAL" clId="{77394EAC-538D-4C83-AE85-7E89532C6947}" dt="2025-02-18T12:32:36.769" v="1017"/>
          <ac:spMkLst>
            <pc:docMk/>
            <pc:sldMk cId="57636503" sldId="2147476031"/>
            <ac:spMk id="26" creationId="{A6D0CD5D-2299-FC96-7522-7332FFCD0214}"/>
          </ac:spMkLst>
        </pc:spChg>
        <pc:spChg chg="mod">
          <ac:chgData name="Zhou, Hong" userId="32388206-1c54-43fd-afea-5a5f77ec3c69" providerId="ADAL" clId="{77394EAC-538D-4C83-AE85-7E89532C6947}" dt="2025-02-18T12:32:36.769" v="1017"/>
          <ac:spMkLst>
            <pc:docMk/>
            <pc:sldMk cId="57636503" sldId="2147476031"/>
            <ac:spMk id="27" creationId="{004471F1-5E81-1706-A6B3-558557062AA4}"/>
          </ac:spMkLst>
        </pc:spChg>
        <pc:grpChg chg="add mod">
          <ac:chgData name="Zhou, Hong" userId="32388206-1c54-43fd-afea-5a5f77ec3c69" providerId="ADAL" clId="{77394EAC-538D-4C83-AE85-7E89532C6947}" dt="2025-02-18T12:32:36.769" v="1017"/>
          <ac:grpSpMkLst>
            <pc:docMk/>
            <pc:sldMk cId="57636503" sldId="2147476031"/>
            <ac:grpSpMk id="8" creationId="{4C63530B-16AD-3950-2D62-23511B359674}"/>
          </ac:grpSpMkLst>
        </pc:grpChg>
        <pc:grpChg chg="add mod">
          <ac:chgData name="Zhou, Hong" userId="32388206-1c54-43fd-afea-5a5f77ec3c69" providerId="ADAL" clId="{77394EAC-538D-4C83-AE85-7E89532C6947}" dt="2025-02-18T12:32:36.769" v="1017"/>
          <ac:grpSpMkLst>
            <pc:docMk/>
            <pc:sldMk cId="57636503" sldId="2147476031"/>
            <ac:grpSpMk id="13" creationId="{3D8BAD3C-65A6-680F-2EA8-6BE5E2E221C7}"/>
          </ac:grpSpMkLst>
        </pc:grpChg>
        <pc:grpChg chg="add mod">
          <ac:chgData name="Zhou, Hong" userId="32388206-1c54-43fd-afea-5a5f77ec3c69" providerId="ADAL" clId="{77394EAC-538D-4C83-AE85-7E89532C6947}" dt="2025-02-18T12:32:36.769" v="1017"/>
          <ac:grpSpMkLst>
            <pc:docMk/>
            <pc:sldMk cId="57636503" sldId="2147476031"/>
            <ac:grpSpMk id="16" creationId="{28188D78-66A2-ADE9-06AF-004F86B52F4C}"/>
          </ac:grpSpMkLst>
        </pc:grpChg>
        <pc:grpChg chg="add mod">
          <ac:chgData name="Zhou, Hong" userId="32388206-1c54-43fd-afea-5a5f77ec3c69" providerId="ADAL" clId="{77394EAC-538D-4C83-AE85-7E89532C6947}" dt="2025-02-18T17:02:52.001" v="2116" actId="207"/>
          <ac:grpSpMkLst>
            <pc:docMk/>
            <pc:sldMk cId="57636503" sldId="2147476031"/>
            <ac:grpSpMk id="19" creationId="{4D0799D1-4977-0820-81A7-C98B50380943}"/>
          </ac:grpSpMkLst>
        </pc:grpChg>
        <pc:grpChg chg="add mod">
          <ac:chgData name="Zhou, Hong" userId="32388206-1c54-43fd-afea-5a5f77ec3c69" providerId="ADAL" clId="{77394EAC-538D-4C83-AE85-7E89532C6947}" dt="2025-02-18T12:32:36.769" v="1017"/>
          <ac:grpSpMkLst>
            <pc:docMk/>
            <pc:sldMk cId="57636503" sldId="2147476031"/>
            <ac:grpSpMk id="22" creationId="{577F4DBE-6949-6ABC-C18C-2B3EFAEDE367}"/>
          </ac:grpSpMkLst>
        </pc:grpChg>
        <pc:grpChg chg="add mod">
          <ac:chgData name="Zhou, Hong" userId="32388206-1c54-43fd-afea-5a5f77ec3c69" providerId="ADAL" clId="{77394EAC-538D-4C83-AE85-7E89532C6947}" dt="2025-02-18T12:32:36.769" v="1017"/>
          <ac:grpSpMkLst>
            <pc:docMk/>
            <pc:sldMk cId="57636503" sldId="2147476031"/>
            <ac:grpSpMk id="25" creationId="{B56A30EC-E1C5-D4C6-1235-A91AEB0BEEBD}"/>
          </ac:grpSpMkLst>
        </pc:grpChg>
        <pc:picChg chg="mod">
          <ac:chgData name="Zhou, Hong" userId="32388206-1c54-43fd-afea-5a5f77ec3c69" providerId="ADAL" clId="{77394EAC-538D-4C83-AE85-7E89532C6947}" dt="2025-02-18T12:32:36.769" v="1017"/>
          <ac:picMkLst>
            <pc:docMk/>
            <pc:sldMk cId="57636503" sldId="2147476031"/>
            <ac:picMk id="12" creationId="{B12AEAD5-C03A-89F1-75A7-1BDF38BEF8E4}"/>
          </ac:picMkLst>
        </pc:picChg>
      </pc:sldChg>
      <pc:sldChg chg="addSp delSp modSp new mod">
        <pc:chgData name="Zhou, Hong" userId="32388206-1c54-43fd-afea-5a5f77ec3c69" providerId="ADAL" clId="{77394EAC-538D-4C83-AE85-7E89532C6947}" dt="2025-02-20T16:29:13.887" v="2523" actId="1037"/>
        <pc:sldMkLst>
          <pc:docMk/>
          <pc:sldMk cId="3857337437" sldId="2147476032"/>
        </pc:sldMkLst>
        <pc:spChg chg="mod">
          <ac:chgData name="Zhou, Hong" userId="32388206-1c54-43fd-afea-5a5f77ec3c69" providerId="ADAL" clId="{77394EAC-538D-4C83-AE85-7E89532C6947}" dt="2025-02-18T15:44:21.846" v="1835" actId="20577"/>
          <ac:spMkLst>
            <pc:docMk/>
            <pc:sldMk cId="3857337437" sldId="2147476032"/>
            <ac:spMk id="2" creationId="{7C184361-000D-2C62-345A-CD5845D5212B}"/>
          </ac:spMkLst>
        </pc:spChg>
        <pc:picChg chg="add mod">
          <ac:chgData name="Zhou, Hong" userId="32388206-1c54-43fd-afea-5a5f77ec3c69" providerId="ADAL" clId="{77394EAC-538D-4C83-AE85-7E89532C6947}" dt="2025-02-18T16:21:52.407" v="1939" actId="1076"/>
          <ac:picMkLst>
            <pc:docMk/>
            <pc:sldMk cId="3857337437" sldId="2147476032"/>
            <ac:picMk id="9" creationId="{1A64809A-40D4-AA26-A279-5215FDBFF523}"/>
          </ac:picMkLst>
        </pc:picChg>
        <pc:picChg chg="add mod">
          <ac:chgData name="Zhou, Hong" userId="32388206-1c54-43fd-afea-5a5f77ec3c69" providerId="ADAL" clId="{77394EAC-538D-4C83-AE85-7E89532C6947}" dt="2025-02-18T16:25:22.686" v="1951" actId="1035"/>
          <ac:picMkLst>
            <pc:docMk/>
            <pc:sldMk cId="3857337437" sldId="2147476032"/>
            <ac:picMk id="11" creationId="{FA4F09C1-7B35-1B2D-D5A3-8B70051E7204}"/>
          </ac:picMkLst>
        </pc:picChg>
        <pc:picChg chg="add mod">
          <ac:chgData name="Zhou, Hong" userId="32388206-1c54-43fd-afea-5a5f77ec3c69" providerId="ADAL" clId="{77394EAC-538D-4C83-AE85-7E89532C6947}" dt="2025-02-20T16:29:13.887" v="2523" actId="1037"/>
          <ac:picMkLst>
            <pc:docMk/>
            <pc:sldMk cId="3857337437" sldId="2147476032"/>
            <ac:picMk id="13" creationId="{38860B28-40C4-F8E0-9E80-BFC130B3E6BC}"/>
          </ac:picMkLst>
        </pc:picChg>
      </pc:sldChg>
      <pc:sldChg chg="addSp delSp modSp new del mod">
        <pc:chgData name="Zhou, Hong" userId="32388206-1c54-43fd-afea-5a5f77ec3c69" providerId="ADAL" clId="{77394EAC-538D-4C83-AE85-7E89532C6947}" dt="2025-02-18T15:03:15.367" v="1606" actId="47"/>
        <pc:sldMkLst>
          <pc:docMk/>
          <pc:sldMk cId="3929557087" sldId="2147476032"/>
        </pc:sldMkLst>
      </pc:sldChg>
      <pc:sldChg chg="addSp delSp modSp new mod">
        <pc:chgData name="Zhou, Hong" userId="32388206-1c54-43fd-afea-5a5f77ec3c69" providerId="ADAL" clId="{77394EAC-538D-4C83-AE85-7E89532C6947}" dt="2025-02-20T16:29:20.251" v="2524"/>
        <pc:sldMkLst>
          <pc:docMk/>
          <pc:sldMk cId="1019745696" sldId="2147476033"/>
        </pc:sldMkLst>
        <pc:spChg chg="mod">
          <ac:chgData name="Zhou, Hong" userId="32388206-1c54-43fd-afea-5a5f77ec3c69" providerId="ADAL" clId="{77394EAC-538D-4C83-AE85-7E89532C6947}" dt="2025-02-18T20:40:03.483" v="2168" actId="2711"/>
          <ac:spMkLst>
            <pc:docMk/>
            <pc:sldMk cId="1019745696" sldId="2147476033"/>
            <ac:spMk id="2" creationId="{428E0F0F-64CA-F7C1-C409-A69C1AF7D069}"/>
          </ac:spMkLst>
        </pc:spChg>
        <pc:spChg chg="add mod">
          <ac:chgData name="Zhou, Hong" userId="32388206-1c54-43fd-afea-5a5f77ec3c69" providerId="ADAL" clId="{77394EAC-538D-4C83-AE85-7E89532C6947}" dt="2025-02-19T10:43:29.310" v="2394" actId="20577"/>
          <ac:spMkLst>
            <pc:docMk/>
            <pc:sldMk cId="1019745696" sldId="2147476033"/>
            <ac:spMk id="5" creationId="{C9E2CE36-930B-5187-C6E1-E89A0CE524F0}"/>
          </ac:spMkLst>
        </pc:spChg>
        <pc:spChg chg="add mod">
          <ac:chgData name="Zhou, Hong" userId="32388206-1c54-43fd-afea-5a5f77ec3c69" providerId="ADAL" clId="{77394EAC-538D-4C83-AE85-7E89532C6947}" dt="2025-02-19T13:26:26.819" v="2395" actId="6549"/>
          <ac:spMkLst>
            <pc:docMk/>
            <pc:sldMk cId="1019745696" sldId="2147476033"/>
            <ac:spMk id="7" creationId="{3A000508-DC0B-4DDF-C189-2BB89B72B54C}"/>
          </ac:spMkLst>
        </pc:spChg>
        <pc:picChg chg="add mod">
          <ac:chgData name="Zhou, Hong" userId="32388206-1c54-43fd-afea-5a5f77ec3c69" providerId="ADAL" clId="{77394EAC-538D-4C83-AE85-7E89532C6947}" dt="2025-02-18T20:39:09.013" v="2158" actId="1076"/>
          <ac:picMkLst>
            <pc:docMk/>
            <pc:sldMk cId="1019745696" sldId="2147476033"/>
            <ac:picMk id="4" creationId="{D3DF3B7D-AA4A-A03F-1692-9A4E6195931D}"/>
          </ac:picMkLst>
        </pc:picChg>
        <pc:picChg chg="add mod">
          <ac:chgData name="Zhou, Hong" userId="32388206-1c54-43fd-afea-5a5f77ec3c69" providerId="ADAL" clId="{77394EAC-538D-4C83-AE85-7E89532C6947}" dt="2025-02-20T16:28:58.185" v="2519" actId="14100"/>
          <ac:picMkLst>
            <pc:docMk/>
            <pc:sldMk cId="1019745696" sldId="2147476033"/>
            <ac:picMk id="9" creationId="{ECBDD0F3-190B-B825-7366-2D0F29238F4F}"/>
          </ac:picMkLst>
        </pc:picChg>
        <pc:picChg chg="add mod">
          <ac:chgData name="Zhou, Hong" userId="32388206-1c54-43fd-afea-5a5f77ec3c69" providerId="ADAL" clId="{77394EAC-538D-4C83-AE85-7E89532C6947}" dt="2025-02-20T16:29:20.251" v="2524"/>
          <ac:picMkLst>
            <pc:docMk/>
            <pc:sldMk cId="1019745696" sldId="2147476033"/>
            <ac:picMk id="10" creationId="{C5EC074B-66EB-F6C0-4A25-A32CBA828C77}"/>
          </ac:picMkLst>
        </pc:picChg>
      </pc:sldChg>
      <pc:sldChg chg="del">
        <pc:chgData name="Zhou, Hong" userId="32388206-1c54-43fd-afea-5a5f77ec3c69" providerId="ADAL" clId="{77394EAC-538D-4C83-AE85-7E89532C6947}" dt="2025-02-18T20:36:05.894" v="2127"/>
        <pc:sldMkLst>
          <pc:docMk/>
          <pc:sldMk cId="3279301106" sldId="2147476033"/>
        </pc:sldMkLst>
      </pc:sldChg>
      <pc:sldMasterChg chg="del delSldLayout">
        <pc:chgData name="Zhou, Hong" userId="32388206-1c54-43fd-afea-5a5f77ec3c69" providerId="ADAL" clId="{77394EAC-538D-4C83-AE85-7E89532C6947}" dt="2025-02-18T14:23:11.583" v="1162" actId="47"/>
        <pc:sldMasterMkLst>
          <pc:docMk/>
          <pc:sldMasterMk cId="2932530442" sldId="2147483748"/>
        </pc:sldMasterMkLst>
        <pc:sldLayoutChg chg="del">
          <pc:chgData name="Zhou, Hong" userId="32388206-1c54-43fd-afea-5a5f77ec3c69" providerId="ADAL" clId="{77394EAC-538D-4C83-AE85-7E89532C6947}" dt="2025-02-18T14:23:11.583" v="1162" actId="47"/>
          <pc:sldLayoutMkLst>
            <pc:docMk/>
            <pc:sldMasterMk cId="2932530442" sldId="2147483748"/>
            <pc:sldLayoutMk cId="2417877433" sldId="2147483749"/>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1127307820" sldId="2147483750"/>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901873801" sldId="2147483751"/>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749289995" sldId="2147483752"/>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2289216114" sldId="2147483753"/>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1525133963" sldId="2147483754"/>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4008929770" sldId="2147483755"/>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2411342381" sldId="2147483756"/>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2901793472" sldId="2147483757"/>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2709176714" sldId="2147483758"/>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2503229667" sldId="2147483759"/>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561660546" sldId="2147483760"/>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4119357835" sldId="2147483761"/>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2001241803" sldId="2147483762"/>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409592385" sldId="2147483763"/>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4072484637" sldId="2147483764"/>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982191173" sldId="2147483765"/>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2743039559" sldId="2147483766"/>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3531442393" sldId="2147483767"/>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3913808828" sldId="2147483768"/>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978744769" sldId="2147483769"/>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2953488841" sldId="2147483770"/>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3429937040" sldId="2147483771"/>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2751023411" sldId="2147483772"/>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3992076362" sldId="2147483773"/>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1836968187" sldId="2147483774"/>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2884906604" sldId="2147483775"/>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472263721" sldId="2147483776"/>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698249361" sldId="2147483777"/>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179144814" sldId="2147483778"/>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683571474" sldId="2147483779"/>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806323033" sldId="2147483780"/>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3819744011" sldId="2147483781"/>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4177248957" sldId="2147483782"/>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793360253" sldId="2147483783"/>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3263978921" sldId="2147483784"/>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1309680866" sldId="2147483785"/>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3807894432" sldId="2147483786"/>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836924013" sldId="2147483787"/>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4052293058" sldId="2147483788"/>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3327469008" sldId="2147483789"/>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1686583499" sldId="2147483790"/>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3694152090" sldId="2147483791"/>
          </pc:sldLayoutMkLst>
        </pc:sldLayoutChg>
        <pc:sldLayoutChg chg="del">
          <pc:chgData name="Zhou, Hong" userId="32388206-1c54-43fd-afea-5a5f77ec3c69" providerId="ADAL" clId="{77394EAC-538D-4C83-AE85-7E89532C6947}" dt="2025-02-18T14:23:11.583" v="1162" actId="47"/>
          <pc:sldLayoutMkLst>
            <pc:docMk/>
            <pc:sldMasterMk cId="2932530442" sldId="2147483748"/>
            <pc:sldLayoutMk cId="1124958916" sldId="2147483792"/>
          </pc:sldLayoutMkLst>
        </pc:sldLayoutChg>
      </pc:sldMasterChg>
      <pc:sldMasterChg chg="del delSldLayout">
        <pc:chgData name="Zhou, Hong" userId="32388206-1c54-43fd-afea-5a5f77ec3c69" providerId="ADAL" clId="{77394EAC-538D-4C83-AE85-7E89532C6947}" dt="2025-02-18T12:27:28.508" v="984" actId="47"/>
        <pc:sldMasterMkLst>
          <pc:docMk/>
          <pc:sldMasterMk cId="3361434111" sldId="2147483793"/>
        </pc:sldMasterMkLst>
        <pc:sldLayoutChg chg="del">
          <pc:chgData name="Zhou, Hong" userId="32388206-1c54-43fd-afea-5a5f77ec3c69" providerId="ADAL" clId="{77394EAC-538D-4C83-AE85-7E89532C6947}" dt="2025-02-18T12:27:28.508" v="984" actId="47"/>
          <pc:sldLayoutMkLst>
            <pc:docMk/>
            <pc:sldMasterMk cId="3361434111" sldId="2147483793"/>
            <pc:sldLayoutMk cId="777899777" sldId="2147483794"/>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162064939" sldId="2147483795"/>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38569440" sldId="2147483796"/>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997027263" sldId="2147483797"/>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1149182266" sldId="2147483798"/>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400419451" sldId="2147483799"/>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800508657" sldId="2147483800"/>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110401173" sldId="2147483801"/>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89143124" sldId="2147483802"/>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100083274" sldId="2147483803"/>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83560967" sldId="2147483804"/>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416045433" sldId="2147483805"/>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424905690" sldId="2147483806"/>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673885889" sldId="2147483807"/>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153706942" sldId="2147483808"/>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040565904" sldId="2147483809"/>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996460425" sldId="2147483810"/>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31169840" sldId="2147483811"/>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1134617766" sldId="2147483812"/>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824469384" sldId="2147483813"/>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821403545" sldId="2147483814"/>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147718650" sldId="2147483815"/>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982372970" sldId="2147483816"/>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789510496" sldId="2147483817"/>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974340726" sldId="2147483818"/>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048570457" sldId="2147483819"/>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1238700760" sldId="2147483820"/>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1104225070" sldId="2147483821"/>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4050383396" sldId="2147483822"/>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840053641" sldId="2147483823"/>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1023805090" sldId="2147483824"/>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920068444" sldId="2147483825"/>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829170793" sldId="2147483826"/>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731516956" sldId="2147483827"/>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615921875" sldId="2147483828"/>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777106929" sldId="2147483829"/>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1938217482" sldId="2147483830"/>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3043750413" sldId="2147483831"/>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162878522" sldId="2147483832"/>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071282020" sldId="2147483833"/>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1010156332" sldId="2147483834"/>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484605452" sldId="2147483835"/>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1485741824" sldId="2147483836"/>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2248624175" sldId="2147483837"/>
          </pc:sldLayoutMkLst>
        </pc:sldLayoutChg>
        <pc:sldLayoutChg chg="del">
          <pc:chgData name="Zhou, Hong" userId="32388206-1c54-43fd-afea-5a5f77ec3c69" providerId="ADAL" clId="{77394EAC-538D-4C83-AE85-7E89532C6947}" dt="2025-02-18T12:27:28.508" v="984" actId="47"/>
          <pc:sldLayoutMkLst>
            <pc:docMk/>
            <pc:sldMasterMk cId="3361434111" sldId="2147483793"/>
            <pc:sldLayoutMk cId="564778385" sldId="2147483838"/>
          </pc:sldLayoutMkLst>
        </pc:sldLayoutChg>
      </pc:sldMasterChg>
      <pc:sldMasterChg chg="delSldLayout">
        <pc:chgData name="Zhou, Hong" userId="32388206-1c54-43fd-afea-5a5f77ec3c69" providerId="ADAL" clId="{77394EAC-538D-4C83-AE85-7E89532C6947}" dt="2025-02-18T12:35:06.321" v="1026" actId="47"/>
        <pc:sldMasterMkLst>
          <pc:docMk/>
          <pc:sldMasterMk cId="1910977115" sldId="2147483888"/>
        </pc:sldMasterMkLst>
        <pc:sldLayoutChg chg="del">
          <pc:chgData name="Zhou, Hong" userId="32388206-1c54-43fd-afea-5a5f77ec3c69" providerId="ADAL" clId="{77394EAC-538D-4C83-AE85-7E89532C6947}" dt="2025-02-18T12:35:06.321" v="1026" actId="47"/>
          <pc:sldLayoutMkLst>
            <pc:docMk/>
            <pc:sldMasterMk cId="1910977115" sldId="2147483888"/>
            <pc:sldLayoutMk cId="172621816" sldId="2147483854"/>
          </pc:sldLayoutMkLst>
        </pc:sldLayoutChg>
      </pc:sldMasterChg>
    </pc:docChg>
  </pc:docChgLst>
  <pc:docChgLst>
    <pc:chgData name="Silver, Deirdre" userId="S::dsilver@wiley.com::7802de51-b9b7-41c4-a12b-b797009947d2" providerId="AD" clId="Web-{26AC35E9-E174-5F94-A326-CAE30ABD917A}"/>
    <pc:docChg chg="mod modSld">
      <pc:chgData name="Silver, Deirdre" userId="S::dsilver@wiley.com::7802de51-b9b7-41c4-a12b-b797009947d2" providerId="AD" clId="Web-{26AC35E9-E174-5F94-A326-CAE30ABD917A}" dt="2025-02-19T18:03:45.871" v="21"/>
      <pc:docMkLst>
        <pc:docMk/>
      </pc:docMkLst>
      <pc:sldChg chg="modSp modCm">
        <pc:chgData name="Silver, Deirdre" userId="S::dsilver@wiley.com::7802de51-b9b7-41c4-a12b-b797009947d2" providerId="AD" clId="Web-{26AC35E9-E174-5F94-A326-CAE30ABD917A}" dt="2025-02-19T18:03:39.652" v="20" actId="20577"/>
        <pc:sldMkLst>
          <pc:docMk/>
          <pc:sldMk cId="2472970506" sldId="2145706438"/>
        </pc:sldMkLst>
        <pc:spChg chg="mod">
          <ac:chgData name="Silver, Deirdre" userId="S::dsilver@wiley.com::7802de51-b9b7-41c4-a12b-b797009947d2" providerId="AD" clId="Web-{26AC35E9-E174-5F94-A326-CAE30ABD917A}" dt="2025-02-19T18:03:39.652" v="20" actId="20577"/>
          <ac:spMkLst>
            <pc:docMk/>
            <pc:sldMk cId="2472970506" sldId="2145706438"/>
            <ac:spMk id="12" creationId="{23A49D21-0B74-14FD-2A72-E0B2D5447AB5}"/>
          </ac:spMkLst>
        </pc:spChg>
        <pc:extLst>
          <p:ext xmlns:p="http://schemas.openxmlformats.org/presentationml/2006/main" uri="{D6D511B9-2390-475A-947B-AFAB55BFBCF1}">
            <pc226:cmChg xmlns:pc226="http://schemas.microsoft.com/office/powerpoint/2022/06/main/command" chg="mod">
              <pc226:chgData name="Silver, Deirdre" userId="S::dsilver@wiley.com::7802de51-b9b7-41c4-a12b-b797009947d2" providerId="AD" clId="Web-{26AC35E9-E174-5F94-A326-CAE30ABD917A}" dt="2025-02-19T18:03:39.652" v="20" actId="20577"/>
              <pc2:cmMkLst xmlns:pc2="http://schemas.microsoft.com/office/powerpoint/2019/9/main/command">
                <pc:docMk/>
                <pc:sldMk cId="2472970506" sldId="2145706438"/>
                <pc2:cmMk id="{65278FD4-9C4C-4B30-BA3B-32B5517DA4C7}"/>
              </pc2:cmMkLst>
            </pc226:cmChg>
          </p:ext>
        </pc:extLst>
      </pc:sldChg>
    </pc:docChg>
  </pc:docChgLst>
  <pc:docChgLst>
    <pc:chgData name="O'Brien, Anna" userId="6094004e-6260-4a78-a0b7-686e062a8e4a" providerId="ADAL" clId="{121F6BE0-060B-5245-8510-18140D08BD1D}"/>
    <pc:docChg chg="modSld">
      <pc:chgData name="O'Brien, Anna" userId="6094004e-6260-4a78-a0b7-686e062a8e4a" providerId="ADAL" clId="{121F6BE0-060B-5245-8510-18140D08BD1D}" dt="2025-02-19T18:21:22.609" v="13" actId="20577"/>
      <pc:docMkLst>
        <pc:docMk/>
      </pc:docMkLst>
      <pc:sldChg chg="modSp mod">
        <pc:chgData name="O'Brien, Anna" userId="6094004e-6260-4a78-a0b7-686e062a8e4a" providerId="ADAL" clId="{121F6BE0-060B-5245-8510-18140D08BD1D}" dt="2025-02-19T18:21:22.609" v="13" actId="20577"/>
        <pc:sldMkLst>
          <pc:docMk/>
          <pc:sldMk cId="230879399" sldId="2147476027"/>
        </pc:sldMkLst>
        <pc:spChg chg="mod">
          <ac:chgData name="O'Brien, Anna" userId="6094004e-6260-4a78-a0b7-686e062a8e4a" providerId="ADAL" clId="{121F6BE0-060B-5245-8510-18140D08BD1D}" dt="2025-02-19T18:21:22.609" v="13" actId="20577"/>
          <ac:spMkLst>
            <pc:docMk/>
            <pc:sldMk cId="230879399" sldId="2147476027"/>
            <ac:spMk id="3" creationId="{B5C0BDB1-8538-E995-A866-6FC5C580B0BC}"/>
          </ac:spMkLst>
        </pc:spChg>
      </pc:sldChg>
    </pc:docChg>
  </pc:docChgLst>
  <pc:docChgLst>
    <pc:chgData name="Velez, Lissette" userId="85d9f472-fefd-440d-9092-c0ee34df00e4" providerId="ADAL" clId="{CB6B55E7-0E5F-254C-87DD-97233EECA501}"/>
    <pc:docChg chg="undo custSel addSld delSld modSld delMainMaster modMainMaster">
      <pc:chgData name="Velez, Lissette" userId="85d9f472-fefd-440d-9092-c0ee34df00e4" providerId="ADAL" clId="{CB6B55E7-0E5F-254C-87DD-97233EECA501}" dt="2025-02-21T19:57:04.294" v="535" actId="12788"/>
      <pc:docMkLst>
        <pc:docMk/>
      </pc:docMkLst>
      <pc:sldChg chg="addSp delSp modSp mod">
        <pc:chgData name="Velez, Lissette" userId="85d9f472-fefd-440d-9092-c0ee34df00e4" providerId="ADAL" clId="{CB6B55E7-0E5F-254C-87DD-97233EECA501}" dt="2025-02-21T19:23:47.146" v="12"/>
        <pc:sldMkLst>
          <pc:docMk/>
          <pc:sldMk cId="0" sldId="256"/>
        </pc:sldMkLst>
        <pc:spChg chg="del">
          <ac:chgData name="Velez, Lissette" userId="85d9f472-fefd-440d-9092-c0ee34df00e4" providerId="ADAL" clId="{CB6B55E7-0E5F-254C-87DD-97233EECA501}" dt="2025-02-21T19:23:44.012" v="10" actId="478"/>
          <ac:spMkLst>
            <pc:docMk/>
            <pc:sldMk cId="0" sldId="256"/>
            <ac:spMk id="3" creationId="{00000000-0000-0000-0000-000000000000}"/>
          </ac:spMkLst>
        </pc:spChg>
        <pc:spChg chg="add del mod">
          <ac:chgData name="Velez, Lissette" userId="85d9f472-fefd-440d-9092-c0ee34df00e4" providerId="ADAL" clId="{CB6B55E7-0E5F-254C-87DD-97233EECA501}" dt="2025-02-21T19:23:46.390" v="11" actId="478"/>
          <ac:spMkLst>
            <pc:docMk/>
            <pc:sldMk cId="0" sldId="256"/>
            <ac:spMk id="4" creationId="{DE113185-6DDB-C8AB-6DE0-67393F7E9ABA}"/>
          </ac:spMkLst>
        </pc:spChg>
        <pc:spChg chg="add mod">
          <ac:chgData name="Velez, Lissette" userId="85d9f472-fefd-440d-9092-c0ee34df00e4" providerId="ADAL" clId="{CB6B55E7-0E5F-254C-87DD-97233EECA501}" dt="2025-02-21T19:23:47.146" v="12"/>
          <ac:spMkLst>
            <pc:docMk/>
            <pc:sldMk cId="0" sldId="256"/>
            <ac:spMk id="5" creationId="{9A328857-495A-9E32-FA50-C464AC878914}"/>
          </ac:spMkLst>
        </pc:spChg>
        <pc:spChg chg="del">
          <ac:chgData name="Velez, Lissette" userId="85d9f472-fefd-440d-9092-c0ee34df00e4" providerId="ADAL" clId="{CB6B55E7-0E5F-254C-87DD-97233EECA501}" dt="2025-02-21T19:23:44.012" v="10" actId="478"/>
          <ac:spMkLst>
            <pc:docMk/>
            <pc:sldMk cId="0" sldId="256"/>
            <ac:spMk id="6" creationId="{00000000-0000-0000-0000-000000000000}"/>
          </ac:spMkLst>
        </pc:spChg>
        <pc:spChg chg="del">
          <ac:chgData name="Velez, Lissette" userId="85d9f472-fefd-440d-9092-c0ee34df00e4" providerId="ADAL" clId="{CB6B55E7-0E5F-254C-87DD-97233EECA501}" dt="2025-02-21T19:23:44.012" v="10" actId="478"/>
          <ac:spMkLst>
            <pc:docMk/>
            <pc:sldMk cId="0" sldId="256"/>
            <ac:spMk id="7" creationId="{00000000-0000-0000-0000-000000000000}"/>
          </ac:spMkLst>
        </pc:spChg>
        <pc:spChg chg="add mod">
          <ac:chgData name="Velez, Lissette" userId="85d9f472-fefd-440d-9092-c0ee34df00e4" providerId="ADAL" clId="{CB6B55E7-0E5F-254C-87DD-97233EECA501}" dt="2025-02-21T19:23:47.146" v="12"/>
          <ac:spMkLst>
            <pc:docMk/>
            <pc:sldMk cId="0" sldId="256"/>
            <ac:spMk id="8" creationId="{BF7AC042-9938-B4E6-7639-A58952A5E763}"/>
          </ac:spMkLst>
        </pc:spChg>
        <pc:spChg chg="add mod">
          <ac:chgData name="Velez, Lissette" userId="85d9f472-fefd-440d-9092-c0ee34df00e4" providerId="ADAL" clId="{CB6B55E7-0E5F-254C-87DD-97233EECA501}" dt="2025-02-21T19:23:47.146" v="12"/>
          <ac:spMkLst>
            <pc:docMk/>
            <pc:sldMk cId="0" sldId="256"/>
            <ac:spMk id="9" creationId="{D0435695-9017-0D14-24AC-ACB0287AE3FD}"/>
          </ac:spMkLst>
        </pc:spChg>
      </pc:sldChg>
      <pc:sldChg chg="addSp delSp modSp mod modClrScheme chgLayout">
        <pc:chgData name="Velez, Lissette" userId="85d9f472-fefd-440d-9092-c0ee34df00e4" providerId="ADAL" clId="{CB6B55E7-0E5F-254C-87DD-97233EECA501}" dt="2025-02-21T19:57:04.294" v="535" actId="12788"/>
        <pc:sldMkLst>
          <pc:docMk/>
          <pc:sldMk cId="0" sldId="257"/>
        </pc:sldMkLst>
        <pc:spChg chg="add del mod ord">
          <ac:chgData name="Velez, Lissette" userId="85d9f472-fefd-440d-9092-c0ee34df00e4" providerId="ADAL" clId="{CB6B55E7-0E5F-254C-87DD-97233EECA501}" dt="2025-02-21T19:55:58.904" v="526" actId="700"/>
          <ac:spMkLst>
            <pc:docMk/>
            <pc:sldMk cId="0" sldId="257"/>
            <ac:spMk id="2" creationId="{98657752-AD9B-3A82-0287-1B338A6BDAE0}"/>
          </ac:spMkLst>
        </pc:spChg>
        <pc:spChg chg="add del mod ord">
          <ac:chgData name="Velez, Lissette" userId="85d9f472-fefd-440d-9092-c0ee34df00e4" providerId="ADAL" clId="{CB6B55E7-0E5F-254C-87DD-97233EECA501}" dt="2025-02-21T19:55:58.904" v="526" actId="700"/>
          <ac:spMkLst>
            <pc:docMk/>
            <pc:sldMk cId="0" sldId="257"/>
            <ac:spMk id="3" creationId="{C7E5A49B-368A-AC5A-81F3-B168F50A2AEF}"/>
          </ac:spMkLst>
        </pc:spChg>
        <pc:spChg chg="mod">
          <ac:chgData name="Velez, Lissette" userId="85d9f472-fefd-440d-9092-c0ee34df00e4" providerId="ADAL" clId="{CB6B55E7-0E5F-254C-87DD-97233EECA501}" dt="2025-02-21T19:57:04.294" v="535" actId="12788"/>
          <ac:spMkLst>
            <pc:docMk/>
            <pc:sldMk cId="0" sldId="257"/>
            <ac:spMk id="4" creationId="{4790FD99-5E79-F1C6-8CC3-973B9CAA0E35}"/>
          </ac:spMkLst>
        </pc:spChg>
        <pc:spChg chg="add del mod ord">
          <ac:chgData name="Velez, Lissette" userId="85d9f472-fefd-440d-9092-c0ee34df00e4" providerId="ADAL" clId="{CB6B55E7-0E5F-254C-87DD-97233EECA501}" dt="2025-02-21T19:55:58.027" v="525" actId="6264"/>
          <ac:spMkLst>
            <pc:docMk/>
            <pc:sldMk cId="0" sldId="257"/>
            <ac:spMk id="5" creationId="{142C33AB-CBEE-B4EC-56B3-DFB0B3F3E68D}"/>
          </ac:spMkLst>
        </pc:spChg>
        <pc:spChg chg="add del mod ord">
          <ac:chgData name="Velez, Lissette" userId="85d9f472-fefd-440d-9092-c0ee34df00e4" providerId="ADAL" clId="{CB6B55E7-0E5F-254C-87DD-97233EECA501}" dt="2025-02-21T19:55:58.027" v="525" actId="6264"/>
          <ac:spMkLst>
            <pc:docMk/>
            <pc:sldMk cId="0" sldId="257"/>
            <ac:spMk id="6" creationId="{34F3EEF8-D04A-75C8-CF37-519F84F6AD05}"/>
          </ac:spMkLst>
        </pc:spChg>
        <pc:spChg chg="mod">
          <ac:chgData name="Velez, Lissette" userId="85d9f472-fefd-440d-9092-c0ee34df00e4" providerId="ADAL" clId="{CB6B55E7-0E5F-254C-87DD-97233EECA501}" dt="2025-02-21T19:57:04.294" v="535" actId="12788"/>
          <ac:spMkLst>
            <pc:docMk/>
            <pc:sldMk cId="0" sldId="257"/>
            <ac:spMk id="7" creationId="{6622ABFE-8E20-7D98-570D-1BFF21877CE2}"/>
          </ac:spMkLst>
        </pc:spChg>
        <pc:spChg chg="mod">
          <ac:chgData name="Velez, Lissette" userId="85d9f472-fefd-440d-9092-c0ee34df00e4" providerId="ADAL" clId="{CB6B55E7-0E5F-254C-87DD-97233EECA501}" dt="2025-02-21T19:57:04.294" v="535" actId="12788"/>
          <ac:spMkLst>
            <pc:docMk/>
            <pc:sldMk cId="0" sldId="257"/>
            <ac:spMk id="9" creationId="{1F7FB453-2906-7FA0-6409-0D2391CD8C70}"/>
          </ac:spMkLst>
        </pc:spChg>
      </pc:sldChg>
      <pc:sldChg chg="addSp delSp modSp mod modClrScheme delAnim modAnim chgLayout">
        <pc:chgData name="Velez, Lissette" userId="85d9f472-fefd-440d-9092-c0ee34df00e4" providerId="ADAL" clId="{CB6B55E7-0E5F-254C-87DD-97233EECA501}" dt="2025-02-21T19:32:51.332" v="104" actId="1035"/>
        <pc:sldMkLst>
          <pc:docMk/>
          <pc:sldMk cId="2472970506" sldId="2145706438"/>
        </pc:sldMkLst>
        <pc:spChg chg="add del mod">
          <ac:chgData name="Velez, Lissette" userId="85d9f472-fefd-440d-9092-c0ee34df00e4" providerId="ADAL" clId="{CB6B55E7-0E5F-254C-87DD-97233EECA501}" dt="2025-02-21T19:32:15.231" v="89" actId="6264"/>
          <ac:spMkLst>
            <pc:docMk/>
            <pc:sldMk cId="2472970506" sldId="2145706438"/>
            <ac:spMk id="2" creationId="{FCB0DEBF-1895-B6AB-89F8-EABC3292085E}"/>
          </ac:spMkLst>
        </pc:spChg>
        <pc:spChg chg="del mod">
          <ac:chgData name="Velez, Lissette" userId="85d9f472-fefd-440d-9092-c0ee34df00e4" providerId="ADAL" clId="{CB6B55E7-0E5F-254C-87DD-97233EECA501}" dt="2025-02-21T19:32:43.991" v="99" actId="478"/>
          <ac:spMkLst>
            <pc:docMk/>
            <pc:sldMk cId="2472970506" sldId="2145706438"/>
            <ac:spMk id="3" creationId="{E448EC2B-CAC1-1CCB-4190-34F0704CC51B}"/>
          </ac:spMkLst>
        </pc:spChg>
        <pc:spChg chg="del">
          <ac:chgData name="Velez, Lissette" userId="85d9f472-fefd-440d-9092-c0ee34df00e4" providerId="ADAL" clId="{CB6B55E7-0E5F-254C-87DD-97233EECA501}" dt="2025-02-21T19:32:35.379" v="94" actId="478"/>
          <ac:spMkLst>
            <pc:docMk/>
            <pc:sldMk cId="2472970506" sldId="2145706438"/>
            <ac:spMk id="4" creationId="{D63075A9-07AC-7B4F-5F9B-D515EAFE3506}"/>
          </ac:spMkLst>
        </pc:spChg>
        <pc:spChg chg="add mod">
          <ac:chgData name="Velez, Lissette" userId="85d9f472-fefd-440d-9092-c0ee34df00e4" providerId="ADAL" clId="{CB6B55E7-0E5F-254C-87DD-97233EECA501}" dt="2025-02-21T19:32:38.968" v="96"/>
          <ac:spMkLst>
            <pc:docMk/>
            <pc:sldMk cId="2472970506" sldId="2145706438"/>
            <ac:spMk id="5" creationId="{F8F85194-C683-D856-05A3-5B28EBC570AF}"/>
          </ac:spMkLst>
        </pc:spChg>
        <pc:spChg chg="del">
          <ac:chgData name="Velez, Lissette" userId="85d9f472-fefd-440d-9092-c0ee34df00e4" providerId="ADAL" clId="{CB6B55E7-0E5F-254C-87DD-97233EECA501}" dt="2025-02-21T19:32:35.379" v="94" actId="478"/>
          <ac:spMkLst>
            <pc:docMk/>
            <pc:sldMk cId="2472970506" sldId="2145706438"/>
            <ac:spMk id="6" creationId="{58871652-1201-E11A-DA06-A748AC619BA5}"/>
          </ac:spMkLst>
        </pc:spChg>
        <pc:spChg chg="del">
          <ac:chgData name="Velez, Lissette" userId="85d9f472-fefd-440d-9092-c0ee34df00e4" providerId="ADAL" clId="{CB6B55E7-0E5F-254C-87DD-97233EECA501}" dt="2025-02-21T19:32:35.379" v="94" actId="478"/>
          <ac:spMkLst>
            <pc:docMk/>
            <pc:sldMk cId="2472970506" sldId="2145706438"/>
            <ac:spMk id="7" creationId="{9B1CEF3D-77A5-731C-B7F6-ED404DA501D9}"/>
          </ac:spMkLst>
        </pc:spChg>
        <pc:spChg chg="add mod">
          <ac:chgData name="Velez, Lissette" userId="85d9f472-fefd-440d-9092-c0ee34df00e4" providerId="ADAL" clId="{CB6B55E7-0E5F-254C-87DD-97233EECA501}" dt="2025-02-21T19:32:38.968" v="96"/>
          <ac:spMkLst>
            <pc:docMk/>
            <pc:sldMk cId="2472970506" sldId="2145706438"/>
            <ac:spMk id="8" creationId="{CC0C5467-1CF1-1FE8-5630-69C3C264FADD}"/>
          </ac:spMkLst>
        </pc:spChg>
        <pc:spChg chg="add mod">
          <ac:chgData name="Velez, Lissette" userId="85d9f472-fefd-440d-9092-c0ee34df00e4" providerId="ADAL" clId="{CB6B55E7-0E5F-254C-87DD-97233EECA501}" dt="2025-02-21T19:32:41.455" v="97"/>
          <ac:spMkLst>
            <pc:docMk/>
            <pc:sldMk cId="2472970506" sldId="2145706438"/>
            <ac:spMk id="9" creationId="{92EFF940-8EED-3F1E-EA63-1868F521E623}"/>
          </ac:spMkLst>
        </pc:spChg>
        <pc:spChg chg="add mod">
          <ac:chgData name="Velez, Lissette" userId="85d9f472-fefd-440d-9092-c0ee34df00e4" providerId="ADAL" clId="{CB6B55E7-0E5F-254C-87DD-97233EECA501}" dt="2025-02-21T19:32:38.968" v="96"/>
          <ac:spMkLst>
            <pc:docMk/>
            <pc:sldMk cId="2472970506" sldId="2145706438"/>
            <ac:spMk id="10" creationId="{C83F5301-D88E-FAFE-3729-32177FA3DC35}"/>
          </ac:spMkLst>
        </pc:spChg>
        <pc:spChg chg="mod ord">
          <ac:chgData name="Velez, Lissette" userId="85d9f472-fefd-440d-9092-c0ee34df00e4" providerId="ADAL" clId="{CB6B55E7-0E5F-254C-87DD-97233EECA501}" dt="2025-02-21T19:32:20.735" v="93" actId="113"/>
          <ac:spMkLst>
            <pc:docMk/>
            <pc:sldMk cId="2472970506" sldId="2145706438"/>
            <ac:spMk id="11" creationId="{17EA18BC-9604-DD79-293A-C12C003CCC01}"/>
          </ac:spMkLst>
        </pc:spChg>
        <pc:spChg chg="del mod ord">
          <ac:chgData name="Velez, Lissette" userId="85d9f472-fefd-440d-9092-c0ee34df00e4" providerId="ADAL" clId="{CB6B55E7-0E5F-254C-87DD-97233EECA501}" dt="2025-02-21T19:32:38.309" v="95" actId="478"/>
          <ac:spMkLst>
            <pc:docMk/>
            <pc:sldMk cId="2472970506" sldId="2145706438"/>
            <ac:spMk id="12" creationId="{23A49D21-0B74-14FD-2A72-E0B2D5447AB5}"/>
          </ac:spMkLst>
        </pc:spChg>
        <pc:spChg chg="add mod">
          <ac:chgData name="Velez, Lissette" userId="85d9f472-fefd-440d-9092-c0ee34df00e4" providerId="ADAL" clId="{CB6B55E7-0E5F-254C-87DD-97233EECA501}" dt="2025-02-21T19:32:38.968" v="96"/>
          <ac:spMkLst>
            <pc:docMk/>
            <pc:sldMk cId="2472970506" sldId="2145706438"/>
            <ac:spMk id="13" creationId="{93CCA961-668A-7ACB-CADB-43A834D57609}"/>
          </ac:spMkLst>
        </pc:spChg>
        <pc:spChg chg="add mod">
          <ac:chgData name="Velez, Lissette" userId="85d9f472-fefd-440d-9092-c0ee34df00e4" providerId="ADAL" clId="{CB6B55E7-0E5F-254C-87DD-97233EECA501}" dt="2025-02-21T19:32:38.968" v="96"/>
          <ac:spMkLst>
            <pc:docMk/>
            <pc:sldMk cId="2472970506" sldId="2145706438"/>
            <ac:spMk id="14" creationId="{ABCCB4B6-9E12-7129-758E-8A6A18FAB4E4}"/>
          </ac:spMkLst>
        </pc:spChg>
        <pc:spChg chg="add mod">
          <ac:chgData name="Velez, Lissette" userId="85d9f472-fefd-440d-9092-c0ee34df00e4" providerId="ADAL" clId="{CB6B55E7-0E5F-254C-87DD-97233EECA501}" dt="2025-02-21T19:32:38.968" v="96"/>
          <ac:spMkLst>
            <pc:docMk/>
            <pc:sldMk cId="2472970506" sldId="2145706438"/>
            <ac:spMk id="15" creationId="{47BEE7EE-63DC-EBBA-D748-F40168EBDCD4}"/>
          </ac:spMkLst>
        </pc:spChg>
        <pc:spChg chg="add mod">
          <ac:chgData name="Velez, Lissette" userId="85d9f472-fefd-440d-9092-c0ee34df00e4" providerId="ADAL" clId="{CB6B55E7-0E5F-254C-87DD-97233EECA501}" dt="2025-02-21T19:32:44.871" v="100"/>
          <ac:spMkLst>
            <pc:docMk/>
            <pc:sldMk cId="2472970506" sldId="2145706438"/>
            <ac:spMk id="16" creationId="{80218B7B-7F3E-9533-E4C5-502BB8FD922B}"/>
          </ac:spMkLst>
        </pc:spChg>
        <pc:spChg chg="add mod">
          <ac:chgData name="Velez, Lissette" userId="85d9f472-fefd-440d-9092-c0ee34df00e4" providerId="ADAL" clId="{CB6B55E7-0E5F-254C-87DD-97233EECA501}" dt="2025-02-21T19:32:44.871" v="100"/>
          <ac:spMkLst>
            <pc:docMk/>
            <pc:sldMk cId="2472970506" sldId="2145706438"/>
            <ac:spMk id="17" creationId="{9B36119E-3F11-26AB-9E4F-B60884516613}"/>
          </ac:spMkLst>
        </pc:spChg>
        <pc:spChg chg="add mod">
          <ac:chgData name="Velez, Lissette" userId="85d9f472-fefd-440d-9092-c0ee34df00e4" providerId="ADAL" clId="{CB6B55E7-0E5F-254C-87DD-97233EECA501}" dt="2025-02-21T19:32:44.871" v="100"/>
          <ac:spMkLst>
            <pc:docMk/>
            <pc:sldMk cId="2472970506" sldId="2145706438"/>
            <ac:spMk id="18" creationId="{A69456FA-5A27-8278-B1AC-AE625CA51A51}"/>
          </ac:spMkLst>
        </pc:spChg>
        <pc:spChg chg="add mod">
          <ac:chgData name="Velez, Lissette" userId="85d9f472-fefd-440d-9092-c0ee34df00e4" providerId="ADAL" clId="{CB6B55E7-0E5F-254C-87DD-97233EECA501}" dt="2025-02-21T19:32:51.332" v="104" actId="1035"/>
          <ac:spMkLst>
            <pc:docMk/>
            <pc:sldMk cId="2472970506" sldId="2145706438"/>
            <ac:spMk id="19" creationId="{4C074C5A-FD4C-9E2E-1781-F5E61C88CA58}"/>
          </ac:spMkLst>
        </pc:spChg>
        <pc:spChg chg="add mod">
          <ac:chgData name="Velez, Lissette" userId="85d9f472-fefd-440d-9092-c0ee34df00e4" providerId="ADAL" clId="{CB6B55E7-0E5F-254C-87DD-97233EECA501}" dt="2025-02-21T19:32:44.871" v="100"/>
          <ac:spMkLst>
            <pc:docMk/>
            <pc:sldMk cId="2472970506" sldId="2145706438"/>
            <ac:spMk id="20" creationId="{7F5916C6-7BFA-ADEA-EEF0-3AF2A4B04A01}"/>
          </ac:spMkLst>
        </pc:spChg>
        <pc:spChg chg="add mod">
          <ac:chgData name="Velez, Lissette" userId="85d9f472-fefd-440d-9092-c0ee34df00e4" providerId="ADAL" clId="{CB6B55E7-0E5F-254C-87DD-97233EECA501}" dt="2025-02-21T19:32:44.871" v="100"/>
          <ac:spMkLst>
            <pc:docMk/>
            <pc:sldMk cId="2472970506" sldId="2145706438"/>
            <ac:spMk id="21" creationId="{7A7B4CCD-DC59-9D84-B22C-AEAFEE76ECB7}"/>
          </ac:spMkLst>
        </pc:spChg>
        <pc:spChg chg="add mod">
          <ac:chgData name="Velez, Lissette" userId="85d9f472-fefd-440d-9092-c0ee34df00e4" providerId="ADAL" clId="{CB6B55E7-0E5F-254C-87DD-97233EECA501}" dt="2025-02-21T19:32:44.871" v="100"/>
          <ac:spMkLst>
            <pc:docMk/>
            <pc:sldMk cId="2472970506" sldId="2145706438"/>
            <ac:spMk id="22" creationId="{521B9774-FAC3-7A00-DB32-31E238B03D38}"/>
          </ac:spMkLst>
        </pc:spChg>
      </pc:sldChg>
      <pc:sldChg chg="addSp delSp modSp mod modClrScheme delAnim modAnim chgLayout">
        <pc:chgData name="Velez, Lissette" userId="85d9f472-fefd-440d-9092-c0ee34df00e4" providerId="ADAL" clId="{CB6B55E7-0E5F-254C-87DD-97233EECA501}" dt="2025-02-21T19:28:09.509" v="41" actId="478"/>
        <pc:sldMkLst>
          <pc:docMk/>
          <pc:sldMk cId="2450935058" sldId="2145706455"/>
        </pc:sldMkLst>
        <pc:spChg chg="mod ord">
          <ac:chgData name="Velez, Lissette" userId="85d9f472-fefd-440d-9092-c0ee34df00e4" providerId="ADAL" clId="{CB6B55E7-0E5F-254C-87DD-97233EECA501}" dt="2025-02-21T19:28:00.336" v="39" actId="113"/>
          <ac:spMkLst>
            <pc:docMk/>
            <pc:sldMk cId="2450935058" sldId="2145706455"/>
            <ac:spMk id="2" creationId="{32293D34-B3E1-4204-C45C-8578E3C015B4}"/>
          </ac:spMkLst>
        </pc:spChg>
        <pc:spChg chg="del">
          <ac:chgData name="Velez, Lissette" userId="85d9f472-fefd-440d-9092-c0ee34df00e4" providerId="ADAL" clId="{CB6B55E7-0E5F-254C-87DD-97233EECA501}" dt="2025-02-21T19:27:51.419" v="36" actId="478"/>
          <ac:spMkLst>
            <pc:docMk/>
            <pc:sldMk cId="2450935058" sldId="2145706455"/>
            <ac:spMk id="3" creationId="{B30958F3-3F01-C99B-4A5B-C6EA87A7E505}"/>
          </ac:spMkLst>
        </pc:spChg>
        <pc:spChg chg="del">
          <ac:chgData name="Velez, Lissette" userId="85d9f472-fefd-440d-9092-c0ee34df00e4" providerId="ADAL" clId="{CB6B55E7-0E5F-254C-87DD-97233EECA501}" dt="2025-02-21T19:27:51.419" v="36" actId="478"/>
          <ac:spMkLst>
            <pc:docMk/>
            <pc:sldMk cId="2450935058" sldId="2145706455"/>
            <ac:spMk id="4" creationId="{42F54C74-5D37-53F3-A77B-16BE2DD827FA}"/>
          </ac:spMkLst>
        </pc:spChg>
        <pc:spChg chg="add del mod">
          <ac:chgData name="Velez, Lissette" userId="85d9f472-fefd-440d-9092-c0ee34df00e4" providerId="ADAL" clId="{CB6B55E7-0E5F-254C-87DD-97233EECA501}" dt="2025-02-21T19:28:09.509" v="41" actId="478"/>
          <ac:spMkLst>
            <pc:docMk/>
            <pc:sldMk cId="2450935058" sldId="2145706455"/>
            <ac:spMk id="5" creationId="{F97310ED-A7FA-CB14-405A-F42E30D0F5A1}"/>
          </ac:spMkLst>
        </pc:spChg>
        <pc:spChg chg="del mod">
          <ac:chgData name="Velez, Lissette" userId="85d9f472-fefd-440d-9092-c0ee34df00e4" providerId="ADAL" clId="{CB6B55E7-0E5F-254C-87DD-97233EECA501}" dt="2025-02-21T19:27:51.419" v="36" actId="478"/>
          <ac:spMkLst>
            <pc:docMk/>
            <pc:sldMk cId="2450935058" sldId="2145706455"/>
            <ac:spMk id="6" creationId="{796FA989-148B-0EF0-3EC0-94FF2EF8AE5F}"/>
          </ac:spMkLst>
        </pc:spChg>
        <pc:spChg chg="add mod">
          <ac:chgData name="Velez, Lissette" userId="85d9f472-fefd-440d-9092-c0ee34df00e4" providerId="ADAL" clId="{CB6B55E7-0E5F-254C-87DD-97233EECA501}" dt="2025-02-21T19:28:07.584" v="40"/>
          <ac:spMkLst>
            <pc:docMk/>
            <pc:sldMk cId="2450935058" sldId="2145706455"/>
            <ac:spMk id="7" creationId="{4B33DDB0-B760-E61D-FE23-9C46F85B8B67}"/>
          </ac:spMkLst>
        </pc:spChg>
        <pc:spChg chg="add mod">
          <ac:chgData name="Velez, Lissette" userId="85d9f472-fefd-440d-9092-c0ee34df00e4" providerId="ADAL" clId="{CB6B55E7-0E5F-254C-87DD-97233EECA501}" dt="2025-02-21T19:28:07.584" v="40"/>
          <ac:spMkLst>
            <pc:docMk/>
            <pc:sldMk cId="2450935058" sldId="2145706455"/>
            <ac:spMk id="8" creationId="{B7359D12-9FF4-D53E-7C3E-3410027B055F}"/>
          </ac:spMkLst>
        </pc:spChg>
        <pc:spChg chg="add mod">
          <ac:chgData name="Velez, Lissette" userId="85d9f472-fefd-440d-9092-c0ee34df00e4" providerId="ADAL" clId="{CB6B55E7-0E5F-254C-87DD-97233EECA501}" dt="2025-02-21T19:28:07.584" v="40"/>
          <ac:spMkLst>
            <pc:docMk/>
            <pc:sldMk cId="2450935058" sldId="2145706455"/>
            <ac:spMk id="9" creationId="{7E554F74-C7F1-687D-E00D-0AF4B2C2AF40}"/>
          </ac:spMkLst>
        </pc:spChg>
        <pc:spChg chg="add mod">
          <ac:chgData name="Velez, Lissette" userId="85d9f472-fefd-440d-9092-c0ee34df00e4" providerId="ADAL" clId="{CB6B55E7-0E5F-254C-87DD-97233EECA501}" dt="2025-02-21T19:28:07.584" v="40"/>
          <ac:spMkLst>
            <pc:docMk/>
            <pc:sldMk cId="2450935058" sldId="2145706455"/>
            <ac:spMk id="10" creationId="{F5EDF033-230D-7E5F-103D-55EC030F131F}"/>
          </ac:spMkLst>
        </pc:spChg>
        <pc:spChg chg="del">
          <ac:chgData name="Velez, Lissette" userId="85d9f472-fefd-440d-9092-c0ee34df00e4" providerId="ADAL" clId="{CB6B55E7-0E5F-254C-87DD-97233EECA501}" dt="2025-02-21T19:27:51.419" v="36" actId="478"/>
          <ac:spMkLst>
            <pc:docMk/>
            <pc:sldMk cId="2450935058" sldId="2145706455"/>
            <ac:spMk id="11" creationId="{F6F25B16-383C-C388-6770-75BA8F638ADF}"/>
          </ac:spMkLst>
        </pc:spChg>
        <pc:spChg chg="add mod">
          <ac:chgData name="Velez, Lissette" userId="85d9f472-fefd-440d-9092-c0ee34df00e4" providerId="ADAL" clId="{CB6B55E7-0E5F-254C-87DD-97233EECA501}" dt="2025-02-21T19:28:07.584" v="40"/>
          <ac:spMkLst>
            <pc:docMk/>
            <pc:sldMk cId="2450935058" sldId="2145706455"/>
            <ac:spMk id="12" creationId="{FC54D882-472C-12E7-7790-E5CDE8FAAA6D}"/>
          </ac:spMkLst>
        </pc:spChg>
        <pc:spChg chg="del">
          <ac:chgData name="Velez, Lissette" userId="85d9f472-fefd-440d-9092-c0ee34df00e4" providerId="ADAL" clId="{CB6B55E7-0E5F-254C-87DD-97233EECA501}" dt="2025-02-21T19:27:51.419" v="36" actId="478"/>
          <ac:spMkLst>
            <pc:docMk/>
            <pc:sldMk cId="2450935058" sldId="2145706455"/>
            <ac:spMk id="13" creationId="{B8F9AFFC-D282-F8E0-45F8-916B99EE007D}"/>
          </ac:spMkLst>
        </pc:spChg>
        <pc:spChg chg="add mod">
          <ac:chgData name="Velez, Lissette" userId="85d9f472-fefd-440d-9092-c0ee34df00e4" providerId="ADAL" clId="{CB6B55E7-0E5F-254C-87DD-97233EECA501}" dt="2025-02-21T19:28:07.584" v="40"/>
          <ac:spMkLst>
            <pc:docMk/>
            <pc:sldMk cId="2450935058" sldId="2145706455"/>
            <ac:spMk id="14" creationId="{38BCB02B-09C2-1AD7-63B1-334CF225BFFA}"/>
          </ac:spMkLst>
        </pc:spChg>
        <pc:spChg chg="add mod">
          <ac:chgData name="Velez, Lissette" userId="85d9f472-fefd-440d-9092-c0ee34df00e4" providerId="ADAL" clId="{CB6B55E7-0E5F-254C-87DD-97233EECA501}" dt="2025-02-21T19:28:07.584" v="40"/>
          <ac:spMkLst>
            <pc:docMk/>
            <pc:sldMk cId="2450935058" sldId="2145706455"/>
            <ac:spMk id="15" creationId="{9109A9EC-3E07-00D4-2DAF-5BB72FA6E4F5}"/>
          </ac:spMkLst>
        </pc:spChg>
        <pc:spChg chg="del">
          <ac:chgData name="Velez, Lissette" userId="85d9f472-fefd-440d-9092-c0ee34df00e4" providerId="ADAL" clId="{CB6B55E7-0E5F-254C-87DD-97233EECA501}" dt="2025-02-21T19:27:51.419" v="36" actId="478"/>
          <ac:spMkLst>
            <pc:docMk/>
            <pc:sldMk cId="2450935058" sldId="2145706455"/>
            <ac:spMk id="16" creationId="{7D16BCE4-60E3-008E-B849-3BF483445ED9}"/>
          </ac:spMkLst>
        </pc:spChg>
        <pc:spChg chg="del">
          <ac:chgData name="Velez, Lissette" userId="85d9f472-fefd-440d-9092-c0ee34df00e4" providerId="ADAL" clId="{CB6B55E7-0E5F-254C-87DD-97233EECA501}" dt="2025-02-21T19:27:51.419" v="36" actId="478"/>
          <ac:spMkLst>
            <pc:docMk/>
            <pc:sldMk cId="2450935058" sldId="2145706455"/>
            <ac:spMk id="18" creationId="{DFF8241D-DB5F-9EA3-F77E-1A8FFFED80A1}"/>
          </ac:spMkLst>
        </pc:spChg>
        <pc:cxnChg chg="add mod">
          <ac:chgData name="Velez, Lissette" userId="85d9f472-fefd-440d-9092-c0ee34df00e4" providerId="ADAL" clId="{CB6B55E7-0E5F-254C-87DD-97233EECA501}" dt="2025-02-21T19:28:07.584" v="40"/>
          <ac:cxnSpMkLst>
            <pc:docMk/>
            <pc:sldMk cId="2450935058" sldId="2145706455"/>
            <ac:cxnSpMk id="17" creationId="{DF0E00EC-B200-BA83-8553-DAA048DC9A91}"/>
          </ac:cxnSpMkLst>
        </pc:cxnChg>
        <pc:cxnChg chg="add mod">
          <ac:chgData name="Velez, Lissette" userId="85d9f472-fefd-440d-9092-c0ee34df00e4" providerId="ADAL" clId="{CB6B55E7-0E5F-254C-87DD-97233EECA501}" dt="2025-02-21T19:28:07.584" v="40"/>
          <ac:cxnSpMkLst>
            <pc:docMk/>
            <pc:sldMk cId="2450935058" sldId="2145706455"/>
            <ac:cxnSpMk id="19" creationId="{14447080-2845-76C2-6C90-703C245690FD}"/>
          </ac:cxnSpMkLst>
        </pc:cxnChg>
      </pc:sldChg>
      <pc:sldChg chg="addSp delSp modSp mod modClrScheme chgLayout">
        <pc:chgData name="Velez, Lissette" userId="85d9f472-fefd-440d-9092-c0ee34df00e4" providerId="ADAL" clId="{CB6B55E7-0E5F-254C-87DD-97233EECA501}" dt="2025-02-21T19:56:31.878" v="529" actId="207"/>
        <pc:sldMkLst>
          <pc:docMk/>
          <pc:sldMk cId="3147863418" sldId="2145706465"/>
        </pc:sldMkLst>
        <pc:spChg chg="mod ord">
          <ac:chgData name="Velez, Lissette" userId="85d9f472-fefd-440d-9092-c0ee34df00e4" providerId="ADAL" clId="{CB6B55E7-0E5F-254C-87DD-97233EECA501}" dt="2025-02-21T19:53:18.749" v="496" actId="122"/>
          <ac:spMkLst>
            <pc:docMk/>
            <pc:sldMk cId="3147863418" sldId="2145706465"/>
            <ac:spMk id="2" creationId="{257A05CD-4884-6C49-4795-EE08EEF2EFFF}"/>
          </ac:spMkLst>
        </pc:spChg>
        <pc:spChg chg="add del mod">
          <ac:chgData name="Velez, Lissette" userId="85d9f472-fefd-440d-9092-c0ee34df00e4" providerId="ADAL" clId="{CB6B55E7-0E5F-254C-87DD-97233EECA501}" dt="2025-02-21T19:51:24.423" v="468" actId="6264"/>
          <ac:spMkLst>
            <pc:docMk/>
            <pc:sldMk cId="3147863418" sldId="2145706465"/>
            <ac:spMk id="3" creationId="{4FDA5AB3-3116-63F6-1962-BD67B4971068}"/>
          </ac:spMkLst>
        </pc:spChg>
        <pc:spChg chg="add del mod">
          <ac:chgData name="Velez, Lissette" userId="85d9f472-fefd-440d-9092-c0ee34df00e4" providerId="ADAL" clId="{CB6B55E7-0E5F-254C-87DD-97233EECA501}" dt="2025-02-21T19:56:19.653" v="528" actId="207"/>
          <ac:spMkLst>
            <pc:docMk/>
            <pc:sldMk cId="3147863418" sldId="2145706465"/>
            <ac:spMk id="4" creationId="{ECAD0AEF-2A85-1E48-2060-DB2A24FBEBEF}"/>
          </ac:spMkLst>
        </pc:spChg>
        <pc:spChg chg="add mod">
          <ac:chgData name="Velez, Lissette" userId="85d9f472-fefd-440d-9092-c0ee34df00e4" providerId="ADAL" clId="{CB6B55E7-0E5F-254C-87DD-97233EECA501}" dt="2025-02-21T19:56:31.878" v="529" actId="207"/>
          <ac:spMkLst>
            <pc:docMk/>
            <pc:sldMk cId="3147863418" sldId="2145706465"/>
            <ac:spMk id="5" creationId="{D723D785-2528-2260-D92A-0B07237D131F}"/>
          </ac:spMkLst>
        </pc:spChg>
        <pc:spChg chg="mod">
          <ac:chgData name="Velez, Lissette" userId="85d9f472-fefd-440d-9092-c0ee34df00e4" providerId="ADAL" clId="{CB6B55E7-0E5F-254C-87DD-97233EECA501}" dt="2025-02-21T19:55:12.745" v="519" actId="1076"/>
          <ac:spMkLst>
            <pc:docMk/>
            <pc:sldMk cId="3147863418" sldId="2145706465"/>
            <ac:spMk id="7" creationId="{1EE4A9C2-A3D0-21D4-C5FA-D457BD108215}"/>
          </ac:spMkLst>
        </pc:spChg>
      </pc:sldChg>
      <pc:sldChg chg="addSp delSp modSp mod modClrScheme chgLayout">
        <pc:chgData name="Velez, Lissette" userId="85d9f472-fefd-440d-9092-c0ee34df00e4" providerId="ADAL" clId="{CB6B55E7-0E5F-254C-87DD-97233EECA501}" dt="2025-02-21T19:52:15.933" v="482" actId="207"/>
        <pc:sldMkLst>
          <pc:docMk/>
          <pc:sldMk cId="1941709574" sldId="2145706475"/>
        </pc:sldMkLst>
        <pc:spChg chg="mod ord">
          <ac:chgData name="Velez, Lissette" userId="85d9f472-fefd-440d-9092-c0ee34df00e4" providerId="ADAL" clId="{CB6B55E7-0E5F-254C-87DD-97233EECA501}" dt="2025-02-21T19:52:15.933" v="482" actId="207"/>
          <ac:spMkLst>
            <pc:docMk/>
            <pc:sldMk cId="1941709574" sldId="2145706475"/>
            <ac:spMk id="2" creationId="{37844F74-178A-1736-5325-929E513038DD}"/>
          </ac:spMkLst>
        </pc:spChg>
        <pc:spChg chg="add del mod">
          <ac:chgData name="Velez, Lissette" userId="85d9f472-fefd-440d-9092-c0ee34df00e4" providerId="ADAL" clId="{CB6B55E7-0E5F-254C-87DD-97233EECA501}" dt="2025-02-21T19:49:29.640" v="445" actId="6264"/>
          <ac:spMkLst>
            <pc:docMk/>
            <pc:sldMk cId="1941709574" sldId="2145706475"/>
            <ac:spMk id="3" creationId="{738ED84E-78F2-E337-749A-502BD5FCDAD5}"/>
          </ac:spMkLst>
        </pc:spChg>
        <pc:spChg chg="del">
          <ac:chgData name="Velez, Lissette" userId="85d9f472-fefd-440d-9092-c0ee34df00e4" providerId="ADAL" clId="{CB6B55E7-0E5F-254C-87DD-97233EECA501}" dt="2025-02-21T19:49:27.410" v="444" actId="700"/>
          <ac:spMkLst>
            <pc:docMk/>
            <pc:sldMk cId="1941709574" sldId="2145706475"/>
            <ac:spMk id="4" creationId="{EADBBA76-FD64-B97F-8E6E-4980E5A7BCB7}"/>
          </ac:spMkLst>
        </pc:spChg>
        <pc:spChg chg="mod">
          <ac:chgData name="Velez, Lissette" userId="85d9f472-fefd-440d-9092-c0ee34df00e4" providerId="ADAL" clId="{CB6B55E7-0E5F-254C-87DD-97233EECA501}" dt="2025-02-21T19:51:01.514" v="465" actId="14100"/>
          <ac:spMkLst>
            <pc:docMk/>
            <pc:sldMk cId="1941709574" sldId="2145706475"/>
            <ac:spMk id="12" creationId="{674F3620-A540-CCD4-555D-81B1EFB1C9A9}"/>
          </ac:spMkLst>
        </pc:spChg>
      </pc:sldChg>
      <pc:sldChg chg="addSp delSp modSp mod modClrScheme delAnim chgLayout">
        <pc:chgData name="Velez, Lissette" userId="85d9f472-fefd-440d-9092-c0ee34df00e4" providerId="ADAL" clId="{CB6B55E7-0E5F-254C-87DD-97233EECA501}" dt="2025-02-21T19:27:19.914" v="33" actId="14100"/>
        <pc:sldMkLst>
          <pc:docMk/>
          <pc:sldMk cId="2526518637" sldId="2147375925"/>
        </pc:sldMkLst>
        <pc:spChg chg="mod ord">
          <ac:chgData name="Velez, Lissette" userId="85d9f472-fefd-440d-9092-c0ee34df00e4" providerId="ADAL" clId="{CB6B55E7-0E5F-254C-87DD-97233EECA501}" dt="2025-02-21T19:27:19.914" v="33" actId="14100"/>
          <ac:spMkLst>
            <pc:docMk/>
            <pc:sldMk cId="2526518637" sldId="2147375925"/>
            <ac:spMk id="2" creationId="{7E4ACDF7-8246-90C3-0708-AB16EA160E39}"/>
          </ac:spMkLst>
        </pc:spChg>
        <pc:spChg chg="del">
          <ac:chgData name="Velez, Lissette" userId="85d9f472-fefd-440d-9092-c0ee34df00e4" providerId="ADAL" clId="{CB6B55E7-0E5F-254C-87DD-97233EECA501}" dt="2025-02-21T19:26:39.848" v="30" actId="478"/>
          <ac:spMkLst>
            <pc:docMk/>
            <pc:sldMk cId="2526518637" sldId="2147375925"/>
            <ac:spMk id="3" creationId="{D90599DE-78B3-E4BF-DB97-ADBDE4899353}"/>
          </ac:spMkLst>
        </pc:spChg>
        <pc:spChg chg="del">
          <ac:chgData name="Velez, Lissette" userId="85d9f472-fefd-440d-9092-c0ee34df00e4" providerId="ADAL" clId="{CB6B55E7-0E5F-254C-87DD-97233EECA501}" dt="2025-02-21T19:26:39.848" v="30" actId="478"/>
          <ac:spMkLst>
            <pc:docMk/>
            <pc:sldMk cId="2526518637" sldId="2147375925"/>
            <ac:spMk id="4" creationId="{0A22075E-B2B5-85F4-5EAE-0271193B6492}"/>
          </ac:spMkLst>
        </pc:spChg>
        <pc:spChg chg="del">
          <ac:chgData name="Velez, Lissette" userId="85d9f472-fefd-440d-9092-c0ee34df00e4" providerId="ADAL" clId="{CB6B55E7-0E5F-254C-87DD-97233EECA501}" dt="2025-02-21T19:26:39.848" v="30" actId="478"/>
          <ac:spMkLst>
            <pc:docMk/>
            <pc:sldMk cId="2526518637" sldId="2147375925"/>
            <ac:spMk id="6" creationId="{4556D85E-D3E7-05A9-7D5A-EBB2516516C7}"/>
          </ac:spMkLst>
        </pc:spChg>
        <pc:spChg chg="del">
          <ac:chgData name="Velez, Lissette" userId="85d9f472-fefd-440d-9092-c0ee34df00e4" providerId="ADAL" clId="{CB6B55E7-0E5F-254C-87DD-97233EECA501}" dt="2025-02-21T19:26:39.848" v="30" actId="478"/>
          <ac:spMkLst>
            <pc:docMk/>
            <pc:sldMk cId="2526518637" sldId="2147375925"/>
            <ac:spMk id="7" creationId="{CB56FD1A-DF7C-E6BD-55AA-C310A9D65C51}"/>
          </ac:spMkLst>
        </pc:spChg>
        <pc:spChg chg="del">
          <ac:chgData name="Velez, Lissette" userId="85d9f472-fefd-440d-9092-c0ee34df00e4" providerId="ADAL" clId="{CB6B55E7-0E5F-254C-87DD-97233EECA501}" dt="2025-02-21T19:26:39.848" v="30" actId="478"/>
          <ac:spMkLst>
            <pc:docMk/>
            <pc:sldMk cId="2526518637" sldId="2147375925"/>
            <ac:spMk id="8" creationId="{53BEE72A-EE9F-B696-5F48-A9DFC6AD3628}"/>
          </ac:spMkLst>
        </pc:spChg>
        <pc:spChg chg="add del mod">
          <ac:chgData name="Velez, Lissette" userId="85d9f472-fefd-440d-9092-c0ee34df00e4" providerId="ADAL" clId="{CB6B55E7-0E5F-254C-87DD-97233EECA501}" dt="2025-02-21T17:40:49.624" v="7" actId="6264"/>
          <ac:spMkLst>
            <pc:docMk/>
            <pc:sldMk cId="2526518637" sldId="2147375925"/>
            <ac:spMk id="9" creationId="{7E0C1B55-BA5E-1DBB-9E73-6E2D8B64051B}"/>
          </ac:spMkLst>
        </pc:spChg>
        <pc:spChg chg="add del mod">
          <ac:chgData name="Velez, Lissette" userId="85d9f472-fefd-440d-9092-c0ee34df00e4" providerId="ADAL" clId="{CB6B55E7-0E5F-254C-87DD-97233EECA501}" dt="2025-02-21T19:26:17.272" v="24" actId="6264"/>
          <ac:spMkLst>
            <pc:docMk/>
            <pc:sldMk cId="2526518637" sldId="2147375925"/>
            <ac:spMk id="9" creationId="{FB97CEF8-8834-A70C-337D-C65902015F04}"/>
          </ac:spMkLst>
        </pc:spChg>
        <pc:spChg chg="del">
          <ac:chgData name="Velez, Lissette" userId="85d9f472-fefd-440d-9092-c0ee34df00e4" providerId="ADAL" clId="{CB6B55E7-0E5F-254C-87DD-97233EECA501}" dt="2025-02-21T19:26:39.848" v="30" actId="478"/>
          <ac:spMkLst>
            <pc:docMk/>
            <pc:sldMk cId="2526518637" sldId="2147375925"/>
            <ac:spMk id="10" creationId="{53791E7C-CC9C-C6B7-A615-079C5A754C73}"/>
          </ac:spMkLst>
        </pc:spChg>
        <pc:spChg chg="del">
          <ac:chgData name="Velez, Lissette" userId="85d9f472-fefd-440d-9092-c0ee34df00e4" providerId="ADAL" clId="{CB6B55E7-0E5F-254C-87DD-97233EECA501}" dt="2025-02-21T19:26:39.848" v="30" actId="478"/>
          <ac:spMkLst>
            <pc:docMk/>
            <pc:sldMk cId="2526518637" sldId="2147375925"/>
            <ac:spMk id="13" creationId="{4C53BB4B-C18F-0E1C-A3B3-C938134CB4EB}"/>
          </ac:spMkLst>
        </pc:spChg>
        <pc:spChg chg="del">
          <ac:chgData name="Velez, Lissette" userId="85d9f472-fefd-440d-9092-c0ee34df00e4" providerId="ADAL" clId="{CB6B55E7-0E5F-254C-87DD-97233EECA501}" dt="2025-02-21T19:26:39.848" v="30" actId="478"/>
          <ac:spMkLst>
            <pc:docMk/>
            <pc:sldMk cId="2526518637" sldId="2147375925"/>
            <ac:spMk id="14" creationId="{EA223EF0-31F0-9F06-BE5C-4C6BB5CD7943}"/>
          </ac:spMkLst>
        </pc:spChg>
        <pc:spChg chg="del">
          <ac:chgData name="Velez, Lissette" userId="85d9f472-fefd-440d-9092-c0ee34df00e4" providerId="ADAL" clId="{CB6B55E7-0E5F-254C-87DD-97233EECA501}" dt="2025-02-21T19:26:39.848" v="30" actId="478"/>
          <ac:spMkLst>
            <pc:docMk/>
            <pc:sldMk cId="2526518637" sldId="2147375925"/>
            <ac:spMk id="15" creationId="{4B50C370-B0C5-4DE5-772E-29CCF01809A0}"/>
          </ac:spMkLst>
        </pc:spChg>
        <pc:spChg chg="del">
          <ac:chgData name="Velez, Lissette" userId="85d9f472-fefd-440d-9092-c0ee34df00e4" providerId="ADAL" clId="{CB6B55E7-0E5F-254C-87DD-97233EECA501}" dt="2025-02-21T19:26:39.848" v="30" actId="478"/>
          <ac:spMkLst>
            <pc:docMk/>
            <pc:sldMk cId="2526518637" sldId="2147375925"/>
            <ac:spMk id="16" creationId="{020A9BED-CB7C-592F-4E58-F444A4C0F59F}"/>
          </ac:spMkLst>
        </pc:spChg>
        <pc:spChg chg="add mod">
          <ac:chgData name="Velez, Lissette" userId="85d9f472-fefd-440d-9092-c0ee34df00e4" providerId="ADAL" clId="{CB6B55E7-0E5F-254C-87DD-97233EECA501}" dt="2025-02-21T19:27:09.499" v="31"/>
          <ac:spMkLst>
            <pc:docMk/>
            <pc:sldMk cId="2526518637" sldId="2147375925"/>
            <ac:spMk id="17" creationId="{AB3DA2CF-5DFB-CF36-77B3-CC3184B6FC85}"/>
          </ac:spMkLst>
        </pc:spChg>
        <pc:spChg chg="add mod">
          <ac:chgData name="Velez, Lissette" userId="85d9f472-fefd-440d-9092-c0ee34df00e4" providerId="ADAL" clId="{CB6B55E7-0E5F-254C-87DD-97233EECA501}" dt="2025-02-21T19:27:09.499" v="31"/>
          <ac:spMkLst>
            <pc:docMk/>
            <pc:sldMk cId="2526518637" sldId="2147375925"/>
            <ac:spMk id="18" creationId="{FE658028-C683-FEFD-6E8D-5F2407007ECE}"/>
          </ac:spMkLst>
        </pc:spChg>
        <pc:spChg chg="add mod">
          <ac:chgData name="Velez, Lissette" userId="85d9f472-fefd-440d-9092-c0ee34df00e4" providerId="ADAL" clId="{CB6B55E7-0E5F-254C-87DD-97233EECA501}" dt="2025-02-21T19:27:09.499" v="31"/>
          <ac:spMkLst>
            <pc:docMk/>
            <pc:sldMk cId="2526518637" sldId="2147375925"/>
            <ac:spMk id="19" creationId="{91061E24-CFC2-9747-0E6F-A7794AFF0EA6}"/>
          </ac:spMkLst>
        </pc:spChg>
        <pc:spChg chg="add mod">
          <ac:chgData name="Velez, Lissette" userId="85d9f472-fefd-440d-9092-c0ee34df00e4" providerId="ADAL" clId="{CB6B55E7-0E5F-254C-87DD-97233EECA501}" dt="2025-02-21T19:27:09.499" v="31"/>
          <ac:spMkLst>
            <pc:docMk/>
            <pc:sldMk cId="2526518637" sldId="2147375925"/>
            <ac:spMk id="20" creationId="{7B18AE31-7CA9-761E-8CDD-F953B171A9BC}"/>
          </ac:spMkLst>
        </pc:spChg>
        <pc:spChg chg="add mod">
          <ac:chgData name="Velez, Lissette" userId="85d9f472-fefd-440d-9092-c0ee34df00e4" providerId="ADAL" clId="{CB6B55E7-0E5F-254C-87DD-97233EECA501}" dt="2025-02-21T19:27:09.499" v="31"/>
          <ac:spMkLst>
            <pc:docMk/>
            <pc:sldMk cId="2526518637" sldId="2147375925"/>
            <ac:spMk id="21" creationId="{27973CA7-B7E6-6CE4-74A0-D18B1092DB7B}"/>
          </ac:spMkLst>
        </pc:spChg>
        <pc:spChg chg="add mod">
          <ac:chgData name="Velez, Lissette" userId="85d9f472-fefd-440d-9092-c0ee34df00e4" providerId="ADAL" clId="{CB6B55E7-0E5F-254C-87DD-97233EECA501}" dt="2025-02-21T19:27:09.499" v="31"/>
          <ac:spMkLst>
            <pc:docMk/>
            <pc:sldMk cId="2526518637" sldId="2147375925"/>
            <ac:spMk id="22" creationId="{8F493C51-19BB-9360-9B9E-72A9E74D7E57}"/>
          </ac:spMkLst>
        </pc:spChg>
        <pc:spChg chg="add mod">
          <ac:chgData name="Velez, Lissette" userId="85d9f472-fefd-440d-9092-c0ee34df00e4" providerId="ADAL" clId="{CB6B55E7-0E5F-254C-87DD-97233EECA501}" dt="2025-02-21T19:27:09.499" v="31"/>
          <ac:spMkLst>
            <pc:docMk/>
            <pc:sldMk cId="2526518637" sldId="2147375925"/>
            <ac:spMk id="23" creationId="{693C55FA-8792-5634-A088-1CC25C3AF8C0}"/>
          </ac:spMkLst>
        </pc:spChg>
        <pc:spChg chg="add mod">
          <ac:chgData name="Velez, Lissette" userId="85d9f472-fefd-440d-9092-c0ee34df00e4" providerId="ADAL" clId="{CB6B55E7-0E5F-254C-87DD-97233EECA501}" dt="2025-02-21T19:27:09.499" v="31"/>
          <ac:spMkLst>
            <pc:docMk/>
            <pc:sldMk cId="2526518637" sldId="2147375925"/>
            <ac:spMk id="24" creationId="{D982081F-F933-0F88-8281-3C3949D1C85A}"/>
          </ac:spMkLst>
        </pc:spChg>
        <pc:spChg chg="add mod">
          <ac:chgData name="Velez, Lissette" userId="85d9f472-fefd-440d-9092-c0ee34df00e4" providerId="ADAL" clId="{CB6B55E7-0E5F-254C-87DD-97233EECA501}" dt="2025-02-21T19:27:09.499" v="31"/>
          <ac:spMkLst>
            <pc:docMk/>
            <pc:sldMk cId="2526518637" sldId="2147375925"/>
            <ac:spMk id="25" creationId="{74086BB9-9D79-9D78-78FA-AD9D522D47E7}"/>
          </ac:spMkLst>
        </pc:spChg>
        <pc:picChg chg="del">
          <ac:chgData name="Velez, Lissette" userId="85d9f472-fefd-440d-9092-c0ee34df00e4" providerId="ADAL" clId="{CB6B55E7-0E5F-254C-87DD-97233EECA501}" dt="2025-02-21T19:26:13.712" v="23" actId="478"/>
          <ac:picMkLst>
            <pc:docMk/>
            <pc:sldMk cId="2526518637" sldId="2147375925"/>
            <ac:picMk id="5" creationId="{CC62F617-291E-56A9-EE1D-F88CE13583C8}"/>
          </ac:picMkLst>
        </pc:picChg>
        <pc:cxnChg chg="add mod">
          <ac:chgData name="Velez, Lissette" userId="85d9f472-fefd-440d-9092-c0ee34df00e4" providerId="ADAL" clId="{CB6B55E7-0E5F-254C-87DD-97233EECA501}" dt="2025-02-21T19:27:09.499" v="31"/>
          <ac:cxnSpMkLst>
            <pc:docMk/>
            <pc:sldMk cId="2526518637" sldId="2147375925"/>
            <ac:cxnSpMk id="27" creationId="{57170CFC-3946-51EF-B4D2-3F6C58F21BDB}"/>
          </ac:cxnSpMkLst>
        </pc:cxnChg>
      </pc:sldChg>
      <pc:sldChg chg="addSp delSp modSp mod modClrScheme modAnim chgLayout">
        <pc:chgData name="Velez, Lissette" userId="85d9f472-fefd-440d-9092-c0ee34df00e4" providerId="ADAL" clId="{CB6B55E7-0E5F-254C-87DD-97233EECA501}" dt="2025-02-21T19:29:26.233" v="62" actId="478"/>
        <pc:sldMkLst>
          <pc:docMk/>
          <pc:sldMk cId="3559863432" sldId="2147376009"/>
        </pc:sldMkLst>
        <pc:spChg chg="del">
          <ac:chgData name="Velez, Lissette" userId="85d9f472-fefd-440d-9092-c0ee34df00e4" providerId="ADAL" clId="{CB6B55E7-0E5F-254C-87DD-97233EECA501}" dt="2025-02-21T19:29:11.623" v="59" actId="478"/>
          <ac:spMkLst>
            <pc:docMk/>
            <pc:sldMk cId="3559863432" sldId="2147376009"/>
            <ac:spMk id="2" creationId="{52794F26-D9E2-53DE-283A-5E73D3275345}"/>
          </ac:spMkLst>
        </pc:spChg>
        <pc:spChg chg="del mod ord">
          <ac:chgData name="Velez, Lissette" userId="85d9f472-fefd-440d-9092-c0ee34df00e4" providerId="ADAL" clId="{CB6B55E7-0E5F-254C-87DD-97233EECA501}" dt="2025-02-21T19:29:11.623" v="59" actId="478"/>
          <ac:spMkLst>
            <pc:docMk/>
            <pc:sldMk cId="3559863432" sldId="2147376009"/>
            <ac:spMk id="4" creationId="{904A75D6-9203-4695-8900-BB9F7EA85571}"/>
          </ac:spMkLst>
        </pc:spChg>
        <pc:spChg chg="del">
          <ac:chgData name="Velez, Lissette" userId="85d9f472-fefd-440d-9092-c0ee34df00e4" providerId="ADAL" clId="{CB6B55E7-0E5F-254C-87DD-97233EECA501}" dt="2025-02-21T19:29:11.623" v="59" actId="478"/>
          <ac:spMkLst>
            <pc:docMk/>
            <pc:sldMk cId="3559863432" sldId="2147376009"/>
            <ac:spMk id="5" creationId="{AAC7EA58-EA8D-412E-B662-1C1A625E242F}"/>
          </ac:spMkLst>
        </pc:spChg>
        <pc:spChg chg="del">
          <ac:chgData name="Velez, Lissette" userId="85d9f472-fefd-440d-9092-c0ee34df00e4" providerId="ADAL" clId="{CB6B55E7-0E5F-254C-87DD-97233EECA501}" dt="2025-02-21T19:29:11.623" v="59" actId="478"/>
          <ac:spMkLst>
            <pc:docMk/>
            <pc:sldMk cId="3559863432" sldId="2147376009"/>
            <ac:spMk id="6" creationId="{B809DB3F-27DB-4AA9-B6F7-08528418DE55}"/>
          </ac:spMkLst>
        </pc:spChg>
        <pc:spChg chg="del">
          <ac:chgData name="Velez, Lissette" userId="85d9f472-fefd-440d-9092-c0ee34df00e4" providerId="ADAL" clId="{CB6B55E7-0E5F-254C-87DD-97233EECA501}" dt="2025-02-21T19:29:11.623" v="59" actId="478"/>
          <ac:spMkLst>
            <pc:docMk/>
            <pc:sldMk cId="3559863432" sldId="2147376009"/>
            <ac:spMk id="7" creationId="{0267000C-1DBC-4535-A4AA-094572360D85}"/>
          </ac:spMkLst>
        </pc:spChg>
        <pc:spChg chg="del">
          <ac:chgData name="Velez, Lissette" userId="85d9f472-fefd-440d-9092-c0ee34df00e4" providerId="ADAL" clId="{CB6B55E7-0E5F-254C-87DD-97233EECA501}" dt="2025-02-21T19:29:11.623" v="59" actId="478"/>
          <ac:spMkLst>
            <pc:docMk/>
            <pc:sldMk cId="3559863432" sldId="2147376009"/>
            <ac:spMk id="9" creationId="{5373F02D-1E78-4288-B2D4-2407AD7AC084}"/>
          </ac:spMkLst>
        </pc:spChg>
        <pc:spChg chg="del">
          <ac:chgData name="Velez, Lissette" userId="85d9f472-fefd-440d-9092-c0ee34df00e4" providerId="ADAL" clId="{CB6B55E7-0E5F-254C-87DD-97233EECA501}" dt="2025-02-21T19:28:52.657" v="51" actId="478"/>
          <ac:spMkLst>
            <pc:docMk/>
            <pc:sldMk cId="3559863432" sldId="2147376009"/>
            <ac:spMk id="11" creationId="{6B9611F8-2412-202E-5994-77935331361F}"/>
          </ac:spMkLst>
        </pc:spChg>
        <pc:spChg chg="del mod">
          <ac:chgData name="Velez, Lissette" userId="85d9f472-fefd-440d-9092-c0ee34df00e4" providerId="ADAL" clId="{CB6B55E7-0E5F-254C-87DD-97233EECA501}" dt="2025-02-21T19:28:40.346" v="46" actId="478"/>
          <ac:spMkLst>
            <pc:docMk/>
            <pc:sldMk cId="3559863432" sldId="2147376009"/>
            <ac:spMk id="12" creationId="{EB318EC6-C0FF-4EC0-8C9E-C9270DAEED45}"/>
          </ac:spMkLst>
        </pc:spChg>
        <pc:spChg chg="del">
          <ac:chgData name="Velez, Lissette" userId="85d9f472-fefd-440d-9092-c0ee34df00e4" providerId="ADAL" clId="{CB6B55E7-0E5F-254C-87DD-97233EECA501}" dt="2025-02-21T19:29:11.623" v="59" actId="478"/>
          <ac:spMkLst>
            <pc:docMk/>
            <pc:sldMk cId="3559863432" sldId="2147376009"/>
            <ac:spMk id="25" creationId="{0856552A-77F4-7842-B9EF-BB67AC6B4EFE}"/>
          </ac:spMkLst>
        </pc:spChg>
        <pc:spChg chg="add del mod ord">
          <ac:chgData name="Velez, Lissette" userId="85d9f472-fefd-440d-9092-c0ee34df00e4" providerId="ADAL" clId="{CB6B55E7-0E5F-254C-87DD-97233EECA501}" dt="2025-02-21T19:28:33.063" v="43" actId="6264"/>
          <ac:spMkLst>
            <pc:docMk/>
            <pc:sldMk cId="3559863432" sldId="2147376009"/>
            <ac:spMk id="32" creationId="{EC6FCB55-4A0B-AF42-7053-2F4C56C57125}"/>
          </ac:spMkLst>
        </pc:spChg>
        <pc:spChg chg="add del mod ord">
          <ac:chgData name="Velez, Lissette" userId="85d9f472-fefd-440d-9092-c0ee34df00e4" providerId="ADAL" clId="{CB6B55E7-0E5F-254C-87DD-97233EECA501}" dt="2025-02-21T19:28:33.063" v="43" actId="6264"/>
          <ac:spMkLst>
            <pc:docMk/>
            <pc:sldMk cId="3559863432" sldId="2147376009"/>
            <ac:spMk id="34" creationId="{0EF1F60B-B154-3293-F4DC-5FFA722A1058}"/>
          </ac:spMkLst>
        </pc:spChg>
        <pc:spChg chg="add del mod">
          <ac:chgData name="Velez, Lissette" userId="85d9f472-fefd-440d-9092-c0ee34df00e4" providerId="ADAL" clId="{CB6B55E7-0E5F-254C-87DD-97233EECA501}" dt="2025-02-21T19:28:33.063" v="43" actId="6264"/>
          <ac:spMkLst>
            <pc:docMk/>
            <pc:sldMk cId="3559863432" sldId="2147376009"/>
            <ac:spMk id="37" creationId="{265F14EA-19AC-F32A-0FE8-D1237861E9B5}"/>
          </ac:spMkLst>
        </pc:spChg>
        <pc:spChg chg="add del mod ord">
          <ac:chgData name="Velez, Lissette" userId="85d9f472-fefd-440d-9092-c0ee34df00e4" providerId="ADAL" clId="{CB6B55E7-0E5F-254C-87DD-97233EECA501}" dt="2025-02-21T19:28:34.729" v="44" actId="6264"/>
          <ac:spMkLst>
            <pc:docMk/>
            <pc:sldMk cId="3559863432" sldId="2147376009"/>
            <ac:spMk id="39" creationId="{88E2782C-AC43-65FC-CEF5-83695933F82D}"/>
          </ac:spMkLst>
        </pc:spChg>
        <pc:spChg chg="add del mod ord">
          <ac:chgData name="Velez, Lissette" userId="85d9f472-fefd-440d-9092-c0ee34df00e4" providerId="ADAL" clId="{CB6B55E7-0E5F-254C-87DD-97233EECA501}" dt="2025-02-21T19:28:34.729" v="44" actId="6264"/>
          <ac:spMkLst>
            <pc:docMk/>
            <pc:sldMk cId="3559863432" sldId="2147376009"/>
            <ac:spMk id="41" creationId="{AAF5999D-9623-8D0C-828B-04977D5C4C56}"/>
          </ac:spMkLst>
        </pc:spChg>
        <pc:spChg chg="add del mod">
          <ac:chgData name="Velez, Lissette" userId="85d9f472-fefd-440d-9092-c0ee34df00e4" providerId="ADAL" clId="{CB6B55E7-0E5F-254C-87DD-97233EECA501}" dt="2025-02-21T19:28:34.729" v="44" actId="6264"/>
          <ac:spMkLst>
            <pc:docMk/>
            <pc:sldMk cId="3559863432" sldId="2147376009"/>
            <ac:spMk id="47" creationId="{ED8B833A-81A6-6679-A7C4-C873C8AE9827}"/>
          </ac:spMkLst>
        </pc:spChg>
        <pc:spChg chg="add del mod ord">
          <ac:chgData name="Velez, Lissette" userId="85d9f472-fefd-440d-9092-c0ee34df00e4" providerId="ADAL" clId="{CB6B55E7-0E5F-254C-87DD-97233EECA501}" dt="2025-02-21T19:28:47.443" v="47" actId="700"/>
          <ac:spMkLst>
            <pc:docMk/>
            <pc:sldMk cId="3559863432" sldId="2147376009"/>
            <ac:spMk id="48" creationId="{06B31703-9450-EFAF-02F9-49D17F2BAF09}"/>
          </ac:spMkLst>
        </pc:spChg>
        <pc:spChg chg="add del mod ord">
          <ac:chgData name="Velez, Lissette" userId="85d9f472-fefd-440d-9092-c0ee34df00e4" providerId="ADAL" clId="{CB6B55E7-0E5F-254C-87DD-97233EECA501}" dt="2025-02-21T19:28:47.443" v="47" actId="700"/>
          <ac:spMkLst>
            <pc:docMk/>
            <pc:sldMk cId="3559863432" sldId="2147376009"/>
            <ac:spMk id="49" creationId="{6486B1E2-A2A8-FD3F-9F2A-1BF507244335}"/>
          </ac:spMkLst>
        </pc:spChg>
        <pc:spChg chg="add mod ord">
          <ac:chgData name="Velez, Lissette" userId="85d9f472-fefd-440d-9092-c0ee34df00e4" providerId="ADAL" clId="{CB6B55E7-0E5F-254C-87DD-97233EECA501}" dt="2025-02-21T19:29:05.820" v="58" actId="113"/>
          <ac:spMkLst>
            <pc:docMk/>
            <pc:sldMk cId="3559863432" sldId="2147376009"/>
            <ac:spMk id="50" creationId="{90821214-C95F-8091-572D-A86F142D7C45}"/>
          </ac:spMkLst>
        </pc:spChg>
        <pc:spChg chg="add del mod">
          <ac:chgData name="Velez, Lissette" userId="85d9f472-fefd-440d-9092-c0ee34df00e4" providerId="ADAL" clId="{CB6B55E7-0E5F-254C-87DD-97233EECA501}" dt="2025-02-21T19:29:01.778" v="56" actId="6264"/>
          <ac:spMkLst>
            <pc:docMk/>
            <pc:sldMk cId="3559863432" sldId="2147376009"/>
            <ac:spMk id="52" creationId="{7E083940-0DB4-9951-9506-2EB5B382EB36}"/>
          </ac:spMkLst>
        </pc:spChg>
        <pc:spChg chg="add del mod">
          <ac:chgData name="Velez, Lissette" userId="85d9f472-fefd-440d-9092-c0ee34df00e4" providerId="ADAL" clId="{CB6B55E7-0E5F-254C-87DD-97233EECA501}" dt="2025-02-21T19:29:01.778" v="56" actId="6264"/>
          <ac:spMkLst>
            <pc:docMk/>
            <pc:sldMk cId="3559863432" sldId="2147376009"/>
            <ac:spMk id="53" creationId="{F7611148-2A87-345D-229D-55CD3AADFEE6}"/>
          </ac:spMkLst>
        </pc:spChg>
        <pc:spChg chg="add mod">
          <ac:chgData name="Velez, Lissette" userId="85d9f472-fefd-440d-9092-c0ee34df00e4" providerId="ADAL" clId="{CB6B55E7-0E5F-254C-87DD-97233EECA501}" dt="2025-02-21T19:29:20.789" v="60"/>
          <ac:spMkLst>
            <pc:docMk/>
            <pc:sldMk cId="3559863432" sldId="2147376009"/>
            <ac:spMk id="1053" creationId="{295D41E0-AC9B-479A-537D-06507BE7DE0B}"/>
          </ac:spMkLst>
        </pc:spChg>
        <pc:spChg chg="add del mod">
          <ac:chgData name="Velez, Lissette" userId="85d9f472-fefd-440d-9092-c0ee34df00e4" providerId="ADAL" clId="{CB6B55E7-0E5F-254C-87DD-97233EECA501}" dt="2025-02-21T19:29:26.233" v="62" actId="478"/>
          <ac:spMkLst>
            <pc:docMk/>
            <pc:sldMk cId="3559863432" sldId="2147376009"/>
            <ac:spMk id="1054" creationId="{08474AEF-4270-42E5-DE55-EFA346854880}"/>
          </ac:spMkLst>
        </pc:spChg>
        <pc:spChg chg="add mod">
          <ac:chgData name="Velez, Lissette" userId="85d9f472-fefd-440d-9092-c0ee34df00e4" providerId="ADAL" clId="{CB6B55E7-0E5F-254C-87DD-97233EECA501}" dt="2025-02-21T19:29:20.789" v="60"/>
          <ac:spMkLst>
            <pc:docMk/>
            <pc:sldMk cId="3559863432" sldId="2147376009"/>
            <ac:spMk id="1055" creationId="{772DE7B7-E459-EF74-0D7A-B4EC96476B5F}"/>
          </ac:spMkLst>
        </pc:spChg>
        <pc:spChg chg="add mod">
          <ac:chgData name="Velez, Lissette" userId="85d9f472-fefd-440d-9092-c0ee34df00e4" providerId="ADAL" clId="{CB6B55E7-0E5F-254C-87DD-97233EECA501}" dt="2025-02-21T19:29:20.789" v="60"/>
          <ac:spMkLst>
            <pc:docMk/>
            <pc:sldMk cId="3559863432" sldId="2147376009"/>
            <ac:spMk id="1059" creationId="{3CC23C14-D90A-3C70-ABEC-5C53700718F7}"/>
          </ac:spMkLst>
        </pc:spChg>
        <pc:spChg chg="add mod">
          <ac:chgData name="Velez, Lissette" userId="85d9f472-fefd-440d-9092-c0ee34df00e4" providerId="ADAL" clId="{CB6B55E7-0E5F-254C-87DD-97233EECA501}" dt="2025-02-21T19:29:20.789" v="60"/>
          <ac:spMkLst>
            <pc:docMk/>
            <pc:sldMk cId="3559863432" sldId="2147376009"/>
            <ac:spMk id="1063" creationId="{E8F33E21-3D05-A119-908D-0A29E4F21DF8}"/>
          </ac:spMkLst>
        </pc:spChg>
        <pc:spChg chg="add mod">
          <ac:chgData name="Velez, Lissette" userId="85d9f472-fefd-440d-9092-c0ee34df00e4" providerId="ADAL" clId="{CB6B55E7-0E5F-254C-87DD-97233EECA501}" dt="2025-02-21T19:29:20.789" v="60"/>
          <ac:spMkLst>
            <pc:docMk/>
            <pc:sldMk cId="3559863432" sldId="2147376009"/>
            <ac:spMk id="1065" creationId="{1B4E701E-75C2-A1B2-83E8-0A51F657E333}"/>
          </ac:spMkLst>
        </pc:spChg>
        <pc:spChg chg="add mod">
          <ac:chgData name="Velez, Lissette" userId="85d9f472-fefd-440d-9092-c0ee34df00e4" providerId="ADAL" clId="{CB6B55E7-0E5F-254C-87DD-97233EECA501}" dt="2025-02-21T19:29:20.789" v="60"/>
          <ac:spMkLst>
            <pc:docMk/>
            <pc:sldMk cId="3559863432" sldId="2147376009"/>
            <ac:spMk id="1067" creationId="{4AD9836F-EE6A-4B4A-7D74-9FCC530A9E83}"/>
          </ac:spMkLst>
        </pc:spChg>
        <pc:spChg chg="add mod">
          <ac:chgData name="Velez, Lissette" userId="85d9f472-fefd-440d-9092-c0ee34df00e4" providerId="ADAL" clId="{CB6B55E7-0E5F-254C-87DD-97233EECA501}" dt="2025-02-21T19:29:20.789" v="60"/>
          <ac:spMkLst>
            <pc:docMk/>
            <pc:sldMk cId="3559863432" sldId="2147376009"/>
            <ac:spMk id="1068" creationId="{66C5AC8C-D5B9-648D-C3C9-E47B0360171E}"/>
          </ac:spMkLst>
        </pc:spChg>
        <pc:spChg chg="add mod">
          <ac:chgData name="Velez, Lissette" userId="85d9f472-fefd-440d-9092-c0ee34df00e4" providerId="ADAL" clId="{CB6B55E7-0E5F-254C-87DD-97233EECA501}" dt="2025-02-21T19:29:20.789" v="60"/>
          <ac:spMkLst>
            <pc:docMk/>
            <pc:sldMk cId="3559863432" sldId="2147376009"/>
            <ac:spMk id="1069" creationId="{B274DFF0-3DD4-B068-6933-6889FE3192A6}"/>
          </ac:spMkLst>
        </pc:spChg>
        <pc:spChg chg="add mod">
          <ac:chgData name="Velez, Lissette" userId="85d9f472-fefd-440d-9092-c0ee34df00e4" providerId="ADAL" clId="{CB6B55E7-0E5F-254C-87DD-97233EECA501}" dt="2025-02-21T19:29:20.789" v="60"/>
          <ac:spMkLst>
            <pc:docMk/>
            <pc:sldMk cId="3559863432" sldId="2147376009"/>
            <ac:spMk id="1071" creationId="{8554FAF6-D6B6-D3FD-A147-2F05C778F783}"/>
          </ac:spMkLst>
        </pc:spChg>
        <pc:grpChg chg="del">
          <ac:chgData name="Velez, Lissette" userId="85d9f472-fefd-440d-9092-c0ee34df00e4" providerId="ADAL" clId="{CB6B55E7-0E5F-254C-87DD-97233EECA501}" dt="2025-02-21T19:29:11.623" v="59" actId="478"/>
          <ac:grpSpMkLst>
            <pc:docMk/>
            <pc:sldMk cId="3559863432" sldId="2147376009"/>
            <ac:grpSpMk id="3" creationId="{03DCC7B2-8148-2E01-C49D-0E5D9AD4E569}"/>
          </ac:grpSpMkLst>
        </pc:grpChg>
        <pc:grpChg chg="del">
          <ac:chgData name="Velez, Lissette" userId="85d9f472-fefd-440d-9092-c0ee34df00e4" providerId="ADAL" clId="{CB6B55E7-0E5F-254C-87DD-97233EECA501}" dt="2025-02-21T19:29:11.623" v="59" actId="478"/>
          <ac:grpSpMkLst>
            <pc:docMk/>
            <pc:sldMk cId="3559863432" sldId="2147376009"/>
            <ac:grpSpMk id="1047" creationId="{AD454016-3691-205C-6AF2-276A164F8043}"/>
          </ac:grpSpMkLst>
        </pc:grpChg>
        <pc:grpChg chg="del">
          <ac:chgData name="Velez, Lissette" userId="85d9f472-fefd-440d-9092-c0ee34df00e4" providerId="ADAL" clId="{CB6B55E7-0E5F-254C-87DD-97233EECA501}" dt="2025-02-21T19:29:11.623" v="59" actId="478"/>
          <ac:grpSpMkLst>
            <pc:docMk/>
            <pc:sldMk cId="3559863432" sldId="2147376009"/>
            <ac:grpSpMk id="1049" creationId="{DC07EE93-E59F-C8B5-7D20-83E806D0FD9E}"/>
          </ac:grpSpMkLst>
        </pc:grpChg>
      </pc:sldChg>
      <pc:sldChg chg="addSp delSp modSp mod modClrScheme chgLayout">
        <pc:chgData name="Velez, Lissette" userId="85d9f472-fefd-440d-9092-c0ee34df00e4" providerId="ADAL" clId="{CB6B55E7-0E5F-254C-87DD-97233EECA501}" dt="2025-02-21T19:25:57.829" v="21"/>
        <pc:sldMkLst>
          <pc:docMk/>
          <pc:sldMk cId="230879399" sldId="2147476027"/>
        </pc:sldMkLst>
        <pc:spChg chg="mod ord">
          <ac:chgData name="Velez, Lissette" userId="85d9f472-fefd-440d-9092-c0ee34df00e4" providerId="ADAL" clId="{CB6B55E7-0E5F-254C-87DD-97233EECA501}" dt="2025-02-21T19:25:44.967" v="17" actId="113"/>
          <ac:spMkLst>
            <pc:docMk/>
            <pc:sldMk cId="230879399" sldId="2147476027"/>
            <ac:spMk id="2" creationId="{C6E8509C-2D96-FBD3-5458-32014DDE496B}"/>
          </ac:spMkLst>
        </pc:spChg>
        <pc:spChg chg="del mod ord">
          <ac:chgData name="Velez, Lissette" userId="85d9f472-fefd-440d-9092-c0ee34df00e4" providerId="ADAL" clId="{CB6B55E7-0E5F-254C-87DD-97233EECA501}" dt="2025-02-21T19:25:57.401" v="20" actId="478"/>
          <ac:spMkLst>
            <pc:docMk/>
            <pc:sldMk cId="230879399" sldId="2147476027"/>
            <ac:spMk id="3" creationId="{B5C0BDB1-8538-E995-A866-6FC5C580B0BC}"/>
          </ac:spMkLst>
        </pc:spChg>
        <pc:spChg chg="add del mod">
          <ac:chgData name="Velez, Lissette" userId="85d9f472-fefd-440d-9092-c0ee34df00e4" providerId="ADAL" clId="{CB6B55E7-0E5F-254C-87DD-97233EECA501}" dt="2025-02-21T19:25:38.588" v="15" actId="6264"/>
          <ac:spMkLst>
            <pc:docMk/>
            <pc:sldMk cId="230879399" sldId="2147476027"/>
            <ac:spMk id="4" creationId="{1CD04F9A-7459-4FF0-55E0-A97E78109D07}"/>
          </ac:spMkLst>
        </pc:spChg>
        <pc:spChg chg="add mod">
          <ac:chgData name="Velez, Lissette" userId="85d9f472-fefd-440d-9092-c0ee34df00e4" providerId="ADAL" clId="{CB6B55E7-0E5F-254C-87DD-97233EECA501}" dt="2025-02-21T19:25:57.829" v="21"/>
          <ac:spMkLst>
            <pc:docMk/>
            <pc:sldMk cId="230879399" sldId="2147476027"/>
            <ac:spMk id="5" creationId="{4A863EE1-D5CA-4801-8A04-28767C003920}"/>
          </ac:spMkLst>
        </pc:spChg>
      </pc:sldChg>
      <pc:sldChg chg="addSp delSp modSp mod modClrScheme chgLayout">
        <pc:chgData name="Velez, Lissette" userId="85d9f472-fefd-440d-9092-c0ee34df00e4" providerId="ADAL" clId="{CB6B55E7-0E5F-254C-87DD-97233EECA501}" dt="2025-02-21T19:34:36.343" v="126"/>
        <pc:sldMkLst>
          <pc:docMk/>
          <pc:sldMk cId="411890719" sldId="2147476028"/>
        </pc:sldMkLst>
        <pc:spChg chg="mod ord">
          <ac:chgData name="Velez, Lissette" userId="85d9f472-fefd-440d-9092-c0ee34df00e4" providerId="ADAL" clId="{CB6B55E7-0E5F-254C-87DD-97233EECA501}" dt="2025-02-21T19:34:05.253" v="120" actId="27636"/>
          <ac:spMkLst>
            <pc:docMk/>
            <pc:sldMk cId="411890719" sldId="2147476028"/>
            <ac:spMk id="2" creationId="{94FF1D89-17A6-CBA6-8DB6-5E0E6E3105E4}"/>
          </ac:spMkLst>
        </pc:spChg>
        <pc:spChg chg="mod ord">
          <ac:chgData name="Velez, Lissette" userId="85d9f472-fefd-440d-9092-c0ee34df00e4" providerId="ADAL" clId="{CB6B55E7-0E5F-254C-87DD-97233EECA501}" dt="2025-02-21T19:34:11.186" v="123" actId="20577"/>
          <ac:spMkLst>
            <pc:docMk/>
            <pc:sldMk cId="411890719" sldId="2147476028"/>
            <ac:spMk id="3" creationId="{9E6492F5-F6CE-3A02-849A-5B7B8EDE3937}"/>
          </ac:spMkLst>
        </pc:spChg>
        <pc:spChg chg="add del mod">
          <ac:chgData name="Velez, Lissette" userId="85d9f472-fefd-440d-9092-c0ee34df00e4" providerId="ADAL" clId="{CB6B55E7-0E5F-254C-87DD-97233EECA501}" dt="2025-02-21T19:33:27.691" v="106" actId="6264"/>
          <ac:spMkLst>
            <pc:docMk/>
            <pc:sldMk cId="411890719" sldId="2147476028"/>
            <ac:spMk id="4" creationId="{D49E0FDA-7BF2-94DC-CD8D-830E533E348A}"/>
          </ac:spMkLst>
        </pc:spChg>
        <pc:spChg chg="add mod">
          <ac:chgData name="Velez, Lissette" userId="85d9f472-fefd-440d-9092-c0ee34df00e4" providerId="ADAL" clId="{CB6B55E7-0E5F-254C-87DD-97233EECA501}" dt="2025-02-21T19:34:36.343" v="126"/>
          <ac:spMkLst>
            <pc:docMk/>
            <pc:sldMk cId="411890719" sldId="2147476028"/>
            <ac:spMk id="5" creationId="{AF360187-1230-9CB2-7F5D-5F5957949085}"/>
          </ac:spMkLst>
        </pc:spChg>
        <pc:spChg chg="add mod">
          <ac:chgData name="Velez, Lissette" userId="85d9f472-fefd-440d-9092-c0ee34df00e4" providerId="ADAL" clId="{CB6B55E7-0E5F-254C-87DD-97233EECA501}" dt="2025-02-21T19:34:36.343" v="126"/>
          <ac:spMkLst>
            <pc:docMk/>
            <pc:sldMk cId="411890719" sldId="2147476028"/>
            <ac:spMk id="6" creationId="{5ADED0FD-58EE-3112-8147-44E8EA0D94ED}"/>
          </ac:spMkLst>
        </pc:spChg>
        <pc:spChg chg="add mod">
          <ac:chgData name="Velez, Lissette" userId="85d9f472-fefd-440d-9092-c0ee34df00e4" providerId="ADAL" clId="{CB6B55E7-0E5F-254C-87DD-97233EECA501}" dt="2025-02-21T19:34:36.343" v="126"/>
          <ac:spMkLst>
            <pc:docMk/>
            <pc:sldMk cId="411890719" sldId="2147476028"/>
            <ac:spMk id="7" creationId="{B826E85B-686D-0BB7-9BB3-45D484C28DC4}"/>
          </ac:spMkLst>
        </pc:spChg>
        <pc:spChg chg="del">
          <ac:chgData name="Velez, Lissette" userId="85d9f472-fefd-440d-9092-c0ee34df00e4" providerId="ADAL" clId="{CB6B55E7-0E5F-254C-87DD-97233EECA501}" dt="2025-02-21T19:34:15.735" v="124" actId="478"/>
          <ac:spMkLst>
            <pc:docMk/>
            <pc:sldMk cId="411890719" sldId="2147476028"/>
            <ac:spMk id="8" creationId="{E51D8098-580B-FEFE-FCC8-D82AC09E1D0C}"/>
          </ac:spMkLst>
        </pc:spChg>
        <pc:spChg chg="del">
          <ac:chgData name="Velez, Lissette" userId="85d9f472-fefd-440d-9092-c0ee34df00e4" providerId="ADAL" clId="{CB6B55E7-0E5F-254C-87DD-97233EECA501}" dt="2025-02-21T19:34:18.587" v="125" actId="478"/>
          <ac:spMkLst>
            <pc:docMk/>
            <pc:sldMk cId="411890719" sldId="2147476028"/>
            <ac:spMk id="10" creationId="{69E68BEF-BCDB-50B8-15B1-8415E3437D25}"/>
          </ac:spMkLst>
        </pc:spChg>
        <pc:spChg chg="del">
          <ac:chgData name="Velez, Lissette" userId="85d9f472-fefd-440d-9092-c0ee34df00e4" providerId="ADAL" clId="{CB6B55E7-0E5F-254C-87DD-97233EECA501}" dt="2025-02-21T19:34:18.587" v="125" actId="478"/>
          <ac:spMkLst>
            <pc:docMk/>
            <pc:sldMk cId="411890719" sldId="2147476028"/>
            <ac:spMk id="12" creationId="{855CE731-E816-0434-F613-B484629D594F}"/>
          </ac:spMkLst>
        </pc:spChg>
        <pc:spChg chg="del">
          <ac:chgData name="Velez, Lissette" userId="85d9f472-fefd-440d-9092-c0ee34df00e4" providerId="ADAL" clId="{CB6B55E7-0E5F-254C-87DD-97233EECA501}" dt="2025-02-21T19:34:18.587" v="125" actId="478"/>
          <ac:spMkLst>
            <pc:docMk/>
            <pc:sldMk cId="411890719" sldId="2147476028"/>
            <ac:spMk id="13" creationId="{35D63837-9FFE-E317-ACE5-FE5DF364A6EC}"/>
          </ac:spMkLst>
        </pc:spChg>
        <pc:spChg chg="del">
          <ac:chgData name="Velez, Lissette" userId="85d9f472-fefd-440d-9092-c0ee34df00e4" providerId="ADAL" clId="{CB6B55E7-0E5F-254C-87DD-97233EECA501}" dt="2025-02-21T19:34:18.587" v="125" actId="478"/>
          <ac:spMkLst>
            <pc:docMk/>
            <pc:sldMk cId="411890719" sldId="2147476028"/>
            <ac:spMk id="14" creationId="{6CFDD9DB-2E93-3E93-990C-EEBC057CC86D}"/>
          </ac:spMkLst>
        </pc:spChg>
        <pc:spChg chg="del">
          <ac:chgData name="Velez, Lissette" userId="85d9f472-fefd-440d-9092-c0ee34df00e4" providerId="ADAL" clId="{CB6B55E7-0E5F-254C-87DD-97233EECA501}" dt="2025-02-21T19:34:18.587" v="125" actId="478"/>
          <ac:spMkLst>
            <pc:docMk/>
            <pc:sldMk cId="411890719" sldId="2147476028"/>
            <ac:spMk id="15" creationId="{B8D51437-9D4A-DC76-6075-8226556958BC}"/>
          </ac:spMkLst>
        </pc:spChg>
        <pc:spChg chg="del">
          <ac:chgData name="Velez, Lissette" userId="85d9f472-fefd-440d-9092-c0ee34df00e4" providerId="ADAL" clId="{CB6B55E7-0E5F-254C-87DD-97233EECA501}" dt="2025-02-21T19:34:18.587" v="125" actId="478"/>
          <ac:spMkLst>
            <pc:docMk/>
            <pc:sldMk cId="411890719" sldId="2147476028"/>
            <ac:spMk id="16" creationId="{E5F216C0-7F22-68C0-BA8C-005855938BEF}"/>
          </ac:spMkLst>
        </pc:spChg>
        <pc:spChg chg="del">
          <ac:chgData name="Velez, Lissette" userId="85d9f472-fefd-440d-9092-c0ee34df00e4" providerId="ADAL" clId="{CB6B55E7-0E5F-254C-87DD-97233EECA501}" dt="2025-02-21T19:34:18.587" v="125" actId="478"/>
          <ac:spMkLst>
            <pc:docMk/>
            <pc:sldMk cId="411890719" sldId="2147476028"/>
            <ac:spMk id="17" creationId="{C2896FDB-A5B5-9FF6-5C1C-BC43DA8DBC18}"/>
          </ac:spMkLst>
        </pc:spChg>
        <pc:spChg chg="del">
          <ac:chgData name="Velez, Lissette" userId="85d9f472-fefd-440d-9092-c0ee34df00e4" providerId="ADAL" clId="{CB6B55E7-0E5F-254C-87DD-97233EECA501}" dt="2025-02-21T19:34:18.587" v="125" actId="478"/>
          <ac:spMkLst>
            <pc:docMk/>
            <pc:sldMk cId="411890719" sldId="2147476028"/>
            <ac:spMk id="18" creationId="{9BC04CED-CF29-399D-488B-7E986A473DB5}"/>
          </ac:spMkLst>
        </pc:spChg>
        <pc:spChg chg="del">
          <ac:chgData name="Velez, Lissette" userId="85d9f472-fefd-440d-9092-c0ee34df00e4" providerId="ADAL" clId="{CB6B55E7-0E5F-254C-87DD-97233EECA501}" dt="2025-02-21T19:34:18.587" v="125" actId="478"/>
          <ac:spMkLst>
            <pc:docMk/>
            <pc:sldMk cId="411890719" sldId="2147476028"/>
            <ac:spMk id="28" creationId="{4560B246-CCA5-BF0E-8DE8-28A6F31E496F}"/>
          </ac:spMkLst>
        </pc:spChg>
        <pc:spChg chg="del">
          <ac:chgData name="Velez, Lissette" userId="85d9f472-fefd-440d-9092-c0ee34df00e4" providerId="ADAL" clId="{CB6B55E7-0E5F-254C-87DD-97233EECA501}" dt="2025-02-21T19:34:18.587" v="125" actId="478"/>
          <ac:spMkLst>
            <pc:docMk/>
            <pc:sldMk cId="411890719" sldId="2147476028"/>
            <ac:spMk id="32" creationId="{D8C538B5-4550-AC0D-9D82-484AFC6037E9}"/>
          </ac:spMkLst>
        </pc:spChg>
        <pc:spChg chg="add mod">
          <ac:chgData name="Velez, Lissette" userId="85d9f472-fefd-440d-9092-c0ee34df00e4" providerId="ADAL" clId="{CB6B55E7-0E5F-254C-87DD-97233EECA501}" dt="2025-02-21T19:34:36.343" v="126"/>
          <ac:spMkLst>
            <pc:docMk/>
            <pc:sldMk cId="411890719" sldId="2147476028"/>
            <ac:spMk id="34" creationId="{D65EF2EE-FC5A-9FA6-9B93-550B50EBCAD8}"/>
          </ac:spMkLst>
        </pc:spChg>
        <pc:spChg chg="add mod">
          <ac:chgData name="Velez, Lissette" userId="85d9f472-fefd-440d-9092-c0ee34df00e4" providerId="ADAL" clId="{CB6B55E7-0E5F-254C-87DD-97233EECA501}" dt="2025-02-21T19:34:36.343" v="126"/>
          <ac:spMkLst>
            <pc:docMk/>
            <pc:sldMk cId="411890719" sldId="2147476028"/>
            <ac:spMk id="35" creationId="{141EA732-B96E-969B-DE24-8511BCA66F54}"/>
          </ac:spMkLst>
        </pc:spChg>
        <pc:spChg chg="add mod">
          <ac:chgData name="Velez, Lissette" userId="85d9f472-fefd-440d-9092-c0ee34df00e4" providerId="ADAL" clId="{CB6B55E7-0E5F-254C-87DD-97233EECA501}" dt="2025-02-21T19:34:36.343" v="126"/>
          <ac:spMkLst>
            <pc:docMk/>
            <pc:sldMk cId="411890719" sldId="2147476028"/>
            <ac:spMk id="37" creationId="{67F850C9-7285-0A21-38B8-BF5E62339535}"/>
          </ac:spMkLst>
        </pc:spChg>
        <pc:spChg chg="add mod">
          <ac:chgData name="Velez, Lissette" userId="85d9f472-fefd-440d-9092-c0ee34df00e4" providerId="ADAL" clId="{CB6B55E7-0E5F-254C-87DD-97233EECA501}" dt="2025-02-21T19:34:36.343" v="126"/>
          <ac:spMkLst>
            <pc:docMk/>
            <pc:sldMk cId="411890719" sldId="2147476028"/>
            <ac:spMk id="40" creationId="{65F45284-FC0E-D346-7EB3-362E425BF56C}"/>
          </ac:spMkLst>
        </pc:spChg>
        <pc:spChg chg="mod">
          <ac:chgData name="Velez, Lissette" userId="85d9f472-fefd-440d-9092-c0ee34df00e4" providerId="ADAL" clId="{CB6B55E7-0E5F-254C-87DD-97233EECA501}" dt="2025-02-21T19:34:36.343" v="126"/>
          <ac:spMkLst>
            <pc:docMk/>
            <pc:sldMk cId="411890719" sldId="2147476028"/>
            <ac:spMk id="43" creationId="{C2A9A0AD-EE61-2EA7-6DA4-A7CA5E2A998C}"/>
          </ac:spMkLst>
        </pc:spChg>
        <pc:spChg chg="mod">
          <ac:chgData name="Velez, Lissette" userId="85d9f472-fefd-440d-9092-c0ee34df00e4" providerId="ADAL" clId="{CB6B55E7-0E5F-254C-87DD-97233EECA501}" dt="2025-02-21T19:34:36.343" v="126"/>
          <ac:spMkLst>
            <pc:docMk/>
            <pc:sldMk cId="411890719" sldId="2147476028"/>
            <ac:spMk id="44" creationId="{E3DE6116-46BA-5F05-E9A5-0A4ACD240469}"/>
          </ac:spMkLst>
        </pc:spChg>
        <pc:spChg chg="mod">
          <ac:chgData name="Velez, Lissette" userId="85d9f472-fefd-440d-9092-c0ee34df00e4" providerId="ADAL" clId="{CB6B55E7-0E5F-254C-87DD-97233EECA501}" dt="2025-02-21T19:34:36.343" v="126"/>
          <ac:spMkLst>
            <pc:docMk/>
            <pc:sldMk cId="411890719" sldId="2147476028"/>
            <ac:spMk id="46" creationId="{9EE132A6-A76D-DF34-8A2D-F11DB8FA8A55}"/>
          </ac:spMkLst>
        </pc:spChg>
      </pc:sldChg>
      <pc:sldChg chg="addSp delSp modSp mod modClrScheme chgLayout">
        <pc:chgData name="Velez, Lissette" userId="85d9f472-fefd-440d-9092-c0ee34df00e4" providerId="ADAL" clId="{CB6B55E7-0E5F-254C-87DD-97233EECA501}" dt="2025-02-21T19:36:34.368" v="142"/>
        <pc:sldMkLst>
          <pc:docMk/>
          <pc:sldMk cId="182927477" sldId="2147476029"/>
        </pc:sldMkLst>
        <pc:spChg chg="mod ord">
          <ac:chgData name="Velez, Lissette" userId="85d9f472-fefd-440d-9092-c0ee34df00e4" providerId="ADAL" clId="{CB6B55E7-0E5F-254C-87DD-97233EECA501}" dt="2025-02-21T19:36:07.300" v="135" actId="20577"/>
          <ac:spMkLst>
            <pc:docMk/>
            <pc:sldMk cId="182927477" sldId="2147476029"/>
            <ac:spMk id="2" creationId="{8BA4240B-93B3-A869-FE3B-7FF385D8BC0D}"/>
          </ac:spMkLst>
        </pc:spChg>
        <pc:spChg chg="add del mod">
          <ac:chgData name="Velez, Lissette" userId="85d9f472-fefd-440d-9092-c0ee34df00e4" providerId="ADAL" clId="{CB6B55E7-0E5F-254C-87DD-97233EECA501}" dt="2025-02-21T19:35:57.026" v="130" actId="6264"/>
          <ac:spMkLst>
            <pc:docMk/>
            <pc:sldMk cId="182927477" sldId="2147476029"/>
            <ac:spMk id="3" creationId="{5B601D52-7E77-DEA7-3BF6-D4B122E08B88}"/>
          </ac:spMkLst>
        </pc:spChg>
        <pc:spChg chg="add mod">
          <ac:chgData name="Velez, Lissette" userId="85d9f472-fefd-440d-9092-c0ee34df00e4" providerId="ADAL" clId="{CB6B55E7-0E5F-254C-87DD-97233EECA501}" dt="2025-02-21T19:36:34.368" v="142"/>
          <ac:spMkLst>
            <pc:docMk/>
            <pc:sldMk cId="182927477" sldId="2147476029"/>
            <ac:spMk id="5" creationId="{DC8C5A06-2095-05AC-9A10-96ECC752306A}"/>
          </ac:spMkLst>
        </pc:spChg>
        <pc:spChg chg="add mod">
          <ac:chgData name="Velez, Lissette" userId="85d9f472-fefd-440d-9092-c0ee34df00e4" providerId="ADAL" clId="{CB6B55E7-0E5F-254C-87DD-97233EECA501}" dt="2025-02-21T19:36:34.368" v="142"/>
          <ac:spMkLst>
            <pc:docMk/>
            <pc:sldMk cId="182927477" sldId="2147476029"/>
            <ac:spMk id="6" creationId="{E65A2974-2EEA-0136-7C84-42E7DE50AF89}"/>
          </ac:spMkLst>
        </pc:spChg>
        <pc:spChg chg="add mod">
          <ac:chgData name="Velez, Lissette" userId="85d9f472-fefd-440d-9092-c0ee34df00e4" providerId="ADAL" clId="{CB6B55E7-0E5F-254C-87DD-97233EECA501}" dt="2025-02-21T19:36:34.368" v="142"/>
          <ac:spMkLst>
            <pc:docMk/>
            <pc:sldMk cId="182927477" sldId="2147476029"/>
            <ac:spMk id="7" creationId="{97403980-41C1-B263-60FA-9A14D6646A4B}"/>
          </ac:spMkLst>
        </pc:spChg>
        <pc:spChg chg="add mod">
          <ac:chgData name="Velez, Lissette" userId="85d9f472-fefd-440d-9092-c0ee34df00e4" providerId="ADAL" clId="{CB6B55E7-0E5F-254C-87DD-97233EECA501}" dt="2025-02-21T19:36:34.368" v="142"/>
          <ac:spMkLst>
            <pc:docMk/>
            <pc:sldMk cId="182927477" sldId="2147476029"/>
            <ac:spMk id="8" creationId="{738E1FF3-F1E6-9D3E-F3EA-2B28000885AD}"/>
          </ac:spMkLst>
        </pc:spChg>
        <pc:spChg chg="mod">
          <ac:chgData name="Velez, Lissette" userId="85d9f472-fefd-440d-9092-c0ee34df00e4" providerId="ADAL" clId="{CB6B55E7-0E5F-254C-87DD-97233EECA501}" dt="2025-02-21T19:36:21.241" v="140" actId="20577"/>
          <ac:spMkLst>
            <pc:docMk/>
            <pc:sldMk cId="182927477" sldId="2147476029"/>
            <ac:spMk id="9" creationId="{9E16ED24-4CED-8E76-E4E8-3B5488392560}"/>
          </ac:spMkLst>
        </pc:spChg>
        <pc:spChg chg="add mod">
          <ac:chgData name="Velez, Lissette" userId="85d9f472-fefd-440d-9092-c0ee34df00e4" providerId="ADAL" clId="{CB6B55E7-0E5F-254C-87DD-97233EECA501}" dt="2025-02-21T19:36:34.368" v="142"/>
          <ac:spMkLst>
            <pc:docMk/>
            <pc:sldMk cId="182927477" sldId="2147476029"/>
            <ac:spMk id="27" creationId="{8CD0CDFF-1371-C146-9276-6D1933A8B1F1}"/>
          </ac:spMkLst>
        </pc:spChg>
        <pc:spChg chg="add mod">
          <ac:chgData name="Velez, Lissette" userId="85d9f472-fefd-440d-9092-c0ee34df00e4" providerId="ADAL" clId="{CB6B55E7-0E5F-254C-87DD-97233EECA501}" dt="2025-02-21T19:36:34.368" v="142"/>
          <ac:spMkLst>
            <pc:docMk/>
            <pc:sldMk cId="182927477" sldId="2147476029"/>
            <ac:spMk id="29" creationId="{A90FAE27-EFAC-83B6-161C-48F9888112C6}"/>
          </ac:spMkLst>
        </pc:spChg>
        <pc:spChg chg="mod">
          <ac:chgData name="Velez, Lissette" userId="85d9f472-fefd-440d-9092-c0ee34df00e4" providerId="ADAL" clId="{CB6B55E7-0E5F-254C-87DD-97233EECA501}" dt="2025-02-21T19:36:34.368" v="142"/>
          <ac:spMkLst>
            <pc:docMk/>
            <pc:sldMk cId="182927477" sldId="2147476029"/>
            <ac:spMk id="34" creationId="{94453745-4F03-05B5-D38A-00CA32298459}"/>
          </ac:spMkLst>
        </pc:spChg>
        <pc:spChg chg="mod">
          <ac:chgData name="Velez, Lissette" userId="85d9f472-fefd-440d-9092-c0ee34df00e4" providerId="ADAL" clId="{CB6B55E7-0E5F-254C-87DD-97233EECA501}" dt="2025-02-21T19:36:34.368" v="142"/>
          <ac:spMkLst>
            <pc:docMk/>
            <pc:sldMk cId="182927477" sldId="2147476029"/>
            <ac:spMk id="35" creationId="{4324E972-01A9-06FB-273C-91FE55EF3E8C}"/>
          </ac:spMkLst>
        </pc:spChg>
        <pc:spChg chg="mod">
          <ac:chgData name="Velez, Lissette" userId="85d9f472-fefd-440d-9092-c0ee34df00e4" providerId="ADAL" clId="{CB6B55E7-0E5F-254C-87DD-97233EECA501}" dt="2025-02-21T19:36:34.368" v="142"/>
          <ac:spMkLst>
            <pc:docMk/>
            <pc:sldMk cId="182927477" sldId="2147476029"/>
            <ac:spMk id="37" creationId="{4E46F6BD-144E-027F-A560-71390CEE157B}"/>
          </ac:spMkLst>
        </pc:spChg>
        <pc:spChg chg="mod">
          <ac:chgData name="Velez, Lissette" userId="85d9f472-fefd-440d-9092-c0ee34df00e4" providerId="ADAL" clId="{CB6B55E7-0E5F-254C-87DD-97233EECA501}" dt="2025-02-21T19:36:34.368" v="142"/>
          <ac:spMkLst>
            <pc:docMk/>
            <pc:sldMk cId="182927477" sldId="2147476029"/>
            <ac:spMk id="38" creationId="{C325297C-75A4-A3DC-F0BE-423E9A231ED7}"/>
          </ac:spMkLst>
        </pc:spChg>
        <pc:grpChg chg="del">
          <ac:chgData name="Velez, Lissette" userId="85d9f472-fefd-440d-9092-c0ee34df00e4" providerId="ADAL" clId="{CB6B55E7-0E5F-254C-87DD-97233EECA501}" dt="2025-02-21T19:36:26.088" v="141" actId="478"/>
          <ac:grpSpMkLst>
            <pc:docMk/>
            <pc:sldMk cId="182927477" sldId="2147476029"/>
            <ac:grpSpMk id="10" creationId="{A8D67A17-FC39-B114-A23D-AFE129908F33}"/>
          </ac:grpSpMkLst>
        </pc:grpChg>
      </pc:sldChg>
      <pc:sldChg chg="addSp delSp modSp mod modClrScheme chgLayout">
        <pc:chgData name="Velez, Lissette" userId="85d9f472-fefd-440d-9092-c0ee34df00e4" providerId="ADAL" clId="{CB6B55E7-0E5F-254C-87DD-97233EECA501}" dt="2025-02-21T19:41:16.295" v="324" actId="20577"/>
        <pc:sldMkLst>
          <pc:docMk/>
          <pc:sldMk cId="3340496958" sldId="2147476030"/>
        </pc:sldMkLst>
        <pc:spChg chg="mod ord">
          <ac:chgData name="Velez, Lissette" userId="85d9f472-fefd-440d-9092-c0ee34df00e4" providerId="ADAL" clId="{CB6B55E7-0E5F-254C-87DD-97233EECA501}" dt="2025-02-21T19:36:53.651" v="148" actId="113"/>
          <ac:spMkLst>
            <pc:docMk/>
            <pc:sldMk cId="3340496958" sldId="2147476030"/>
            <ac:spMk id="2" creationId="{77A11068-A935-A637-07B5-66BCB3087571}"/>
          </ac:spMkLst>
        </pc:spChg>
        <pc:spChg chg="add del mod">
          <ac:chgData name="Velez, Lissette" userId="85d9f472-fefd-440d-9092-c0ee34df00e4" providerId="ADAL" clId="{CB6B55E7-0E5F-254C-87DD-97233EECA501}" dt="2025-02-21T19:36:45.490" v="145" actId="6264"/>
          <ac:spMkLst>
            <pc:docMk/>
            <pc:sldMk cId="3340496958" sldId="2147476030"/>
            <ac:spMk id="3" creationId="{81D25B93-5DB8-0D3F-F12E-F59BD8E4EFA7}"/>
          </ac:spMkLst>
        </pc:spChg>
        <pc:spChg chg="add mod">
          <ac:chgData name="Velez, Lissette" userId="85d9f472-fefd-440d-9092-c0ee34df00e4" providerId="ADAL" clId="{CB6B55E7-0E5F-254C-87DD-97233EECA501}" dt="2025-02-21T19:37:06.935" v="150"/>
          <ac:spMkLst>
            <pc:docMk/>
            <pc:sldMk cId="3340496958" sldId="2147476030"/>
            <ac:spMk id="4" creationId="{67C60C1D-4710-2176-72A2-11D283F6C6FA}"/>
          </ac:spMkLst>
        </pc:spChg>
        <pc:spChg chg="add mod">
          <ac:chgData name="Velez, Lissette" userId="85d9f472-fefd-440d-9092-c0ee34df00e4" providerId="ADAL" clId="{CB6B55E7-0E5F-254C-87DD-97233EECA501}" dt="2025-02-21T19:37:06.935" v="150"/>
          <ac:spMkLst>
            <pc:docMk/>
            <pc:sldMk cId="3340496958" sldId="2147476030"/>
            <ac:spMk id="5" creationId="{D2266984-B4CF-5236-AE8A-87E66512052F}"/>
          </ac:spMkLst>
        </pc:spChg>
        <pc:spChg chg="add mod">
          <ac:chgData name="Velez, Lissette" userId="85d9f472-fefd-440d-9092-c0ee34df00e4" providerId="ADAL" clId="{CB6B55E7-0E5F-254C-87DD-97233EECA501}" dt="2025-02-21T19:37:06.935" v="150"/>
          <ac:spMkLst>
            <pc:docMk/>
            <pc:sldMk cId="3340496958" sldId="2147476030"/>
            <ac:spMk id="6" creationId="{D4C4815F-5D7D-0E21-F3F9-A2A9793FED14}"/>
          </ac:spMkLst>
        </pc:spChg>
        <pc:spChg chg="mod">
          <ac:chgData name="Velez, Lissette" userId="85d9f472-fefd-440d-9092-c0ee34df00e4" providerId="ADAL" clId="{CB6B55E7-0E5F-254C-87DD-97233EECA501}" dt="2025-02-21T19:38:52.835" v="265" actId="207"/>
          <ac:spMkLst>
            <pc:docMk/>
            <pc:sldMk cId="3340496958" sldId="2147476030"/>
            <ac:spMk id="29" creationId="{D0477E59-4798-2140-43A2-A7BC58E89102}"/>
          </ac:spMkLst>
        </pc:spChg>
        <pc:spChg chg="mod">
          <ac:chgData name="Velez, Lissette" userId="85d9f472-fefd-440d-9092-c0ee34df00e4" providerId="ADAL" clId="{CB6B55E7-0E5F-254C-87DD-97233EECA501}" dt="2025-02-21T19:38:32.143" v="253" actId="207"/>
          <ac:spMkLst>
            <pc:docMk/>
            <pc:sldMk cId="3340496958" sldId="2147476030"/>
            <ac:spMk id="31" creationId="{B2C5F2F2-E859-3E6D-5BD2-70606F4070A8}"/>
          </ac:spMkLst>
        </pc:spChg>
        <pc:spChg chg="mod">
          <ac:chgData name="Velez, Lissette" userId="85d9f472-fefd-440d-9092-c0ee34df00e4" providerId="ADAL" clId="{CB6B55E7-0E5F-254C-87DD-97233EECA501}" dt="2025-02-21T19:38:49.735" v="263" actId="207"/>
          <ac:spMkLst>
            <pc:docMk/>
            <pc:sldMk cId="3340496958" sldId="2147476030"/>
            <ac:spMk id="32" creationId="{5F62046F-963A-8F9A-9630-437E47F7779C}"/>
          </ac:spMkLst>
        </pc:spChg>
        <pc:spChg chg="mod">
          <ac:chgData name="Velez, Lissette" userId="85d9f472-fefd-440d-9092-c0ee34df00e4" providerId="ADAL" clId="{CB6B55E7-0E5F-254C-87DD-97233EECA501}" dt="2025-02-21T19:38:44.244" v="259" actId="207"/>
          <ac:spMkLst>
            <pc:docMk/>
            <pc:sldMk cId="3340496958" sldId="2147476030"/>
            <ac:spMk id="34" creationId="{6B428C4F-3CE6-86EE-6786-258BFB97EB33}"/>
          </ac:spMkLst>
        </pc:spChg>
        <pc:spChg chg="mod">
          <ac:chgData name="Velez, Lissette" userId="85d9f472-fefd-440d-9092-c0ee34df00e4" providerId="ADAL" clId="{CB6B55E7-0E5F-254C-87DD-97233EECA501}" dt="2025-02-21T19:38:46.367" v="261" actId="207"/>
          <ac:spMkLst>
            <pc:docMk/>
            <pc:sldMk cId="3340496958" sldId="2147476030"/>
            <ac:spMk id="35" creationId="{A15F469E-78F7-F95A-1534-BA91957A5DD3}"/>
          </ac:spMkLst>
        </pc:spChg>
        <pc:spChg chg="mod topLvl">
          <ac:chgData name="Velez, Lissette" userId="85d9f472-fefd-440d-9092-c0ee34df00e4" providerId="ADAL" clId="{CB6B55E7-0E5F-254C-87DD-97233EECA501}" dt="2025-02-21T19:38:37.957" v="255" actId="478"/>
          <ac:spMkLst>
            <pc:docMk/>
            <pc:sldMk cId="3340496958" sldId="2147476030"/>
            <ac:spMk id="37" creationId="{679632DF-664F-975C-1ABB-5C3B09BFD3F2}"/>
          </ac:spMkLst>
        </pc:spChg>
        <pc:spChg chg="add del mod topLvl">
          <ac:chgData name="Velez, Lissette" userId="85d9f472-fefd-440d-9092-c0ee34df00e4" providerId="ADAL" clId="{CB6B55E7-0E5F-254C-87DD-97233EECA501}" dt="2025-02-21T19:38:40.218" v="257" actId="207"/>
          <ac:spMkLst>
            <pc:docMk/>
            <pc:sldMk cId="3340496958" sldId="2147476030"/>
            <ac:spMk id="38" creationId="{B8E66BDD-263B-00CC-8FBD-A8CEF561959C}"/>
          </ac:spMkLst>
        </pc:spChg>
        <pc:spChg chg="mod">
          <ac:chgData name="Velez, Lissette" userId="85d9f472-fefd-440d-9092-c0ee34df00e4" providerId="ADAL" clId="{CB6B55E7-0E5F-254C-87DD-97233EECA501}" dt="2025-02-21T19:37:06.935" v="150"/>
          <ac:spMkLst>
            <pc:docMk/>
            <pc:sldMk cId="3340496958" sldId="2147476030"/>
            <ac:spMk id="40" creationId="{C4B80A93-FD3D-B77F-8FDE-0DB0550D514A}"/>
          </ac:spMkLst>
        </pc:spChg>
        <pc:spChg chg="mod">
          <ac:chgData name="Velez, Lissette" userId="85d9f472-fefd-440d-9092-c0ee34df00e4" providerId="ADAL" clId="{CB6B55E7-0E5F-254C-87DD-97233EECA501}" dt="2025-02-21T19:37:06.935" v="150"/>
          <ac:spMkLst>
            <pc:docMk/>
            <pc:sldMk cId="3340496958" sldId="2147476030"/>
            <ac:spMk id="41" creationId="{690AE0B0-9A68-BEB3-7A59-F64C5F7A5E5D}"/>
          </ac:spMkLst>
        </pc:spChg>
        <pc:spChg chg="add mod">
          <ac:chgData name="Velez, Lissette" userId="85d9f472-fefd-440d-9092-c0ee34df00e4" providerId="ADAL" clId="{CB6B55E7-0E5F-254C-87DD-97233EECA501}" dt="2025-02-21T19:41:16.295" v="324" actId="20577"/>
          <ac:spMkLst>
            <pc:docMk/>
            <pc:sldMk cId="3340496958" sldId="2147476030"/>
            <ac:spMk id="42" creationId="{1D807DDC-B9D2-31E3-E853-EDC580F70B3E}"/>
          </ac:spMkLst>
        </pc:spChg>
        <pc:grpChg chg="del">
          <ac:chgData name="Velez, Lissette" userId="85d9f472-fefd-440d-9092-c0ee34df00e4" providerId="ADAL" clId="{CB6B55E7-0E5F-254C-87DD-97233EECA501}" dt="2025-02-21T19:36:58.800" v="149" actId="478"/>
          <ac:grpSpMkLst>
            <pc:docMk/>
            <pc:sldMk cId="3340496958" sldId="2147476030"/>
            <ac:grpSpMk id="8" creationId="{8B7D7318-455F-D78D-D21E-84672B65AF51}"/>
          </ac:grpSpMkLst>
        </pc:grpChg>
        <pc:grpChg chg="del">
          <ac:chgData name="Velez, Lissette" userId="85d9f472-fefd-440d-9092-c0ee34df00e4" providerId="ADAL" clId="{CB6B55E7-0E5F-254C-87DD-97233EECA501}" dt="2025-02-21T19:36:58.800" v="149" actId="478"/>
          <ac:grpSpMkLst>
            <pc:docMk/>
            <pc:sldMk cId="3340496958" sldId="2147476030"/>
            <ac:grpSpMk id="13" creationId="{EC3AEC35-C230-7E23-70E3-B7366790B179}"/>
          </ac:grpSpMkLst>
        </pc:grpChg>
        <pc:grpChg chg="del">
          <ac:chgData name="Velez, Lissette" userId="85d9f472-fefd-440d-9092-c0ee34df00e4" providerId="ADAL" clId="{CB6B55E7-0E5F-254C-87DD-97233EECA501}" dt="2025-02-21T19:36:58.800" v="149" actId="478"/>
          <ac:grpSpMkLst>
            <pc:docMk/>
            <pc:sldMk cId="3340496958" sldId="2147476030"/>
            <ac:grpSpMk id="16" creationId="{C5A42F22-CA89-D316-ED9B-38EAC4DDA3C7}"/>
          </ac:grpSpMkLst>
        </pc:grpChg>
        <pc:grpChg chg="del">
          <ac:chgData name="Velez, Lissette" userId="85d9f472-fefd-440d-9092-c0ee34df00e4" providerId="ADAL" clId="{CB6B55E7-0E5F-254C-87DD-97233EECA501}" dt="2025-02-21T19:36:58.800" v="149" actId="478"/>
          <ac:grpSpMkLst>
            <pc:docMk/>
            <pc:sldMk cId="3340496958" sldId="2147476030"/>
            <ac:grpSpMk id="19" creationId="{761232CD-C62A-C263-6297-6705CE15E383}"/>
          </ac:grpSpMkLst>
        </pc:grpChg>
        <pc:grpChg chg="del">
          <ac:chgData name="Velez, Lissette" userId="85d9f472-fefd-440d-9092-c0ee34df00e4" providerId="ADAL" clId="{CB6B55E7-0E5F-254C-87DD-97233EECA501}" dt="2025-02-21T19:36:58.800" v="149" actId="478"/>
          <ac:grpSpMkLst>
            <pc:docMk/>
            <pc:sldMk cId="3340496958" sldId="2147476030"/>
            <ac:grpSpMk id="22" creationId="{981D4FA1-0C44-1A81-3502-849C58CCEACA}"/>
          </ac:grpSpMkLst>
        </pc:grpChg>
        <pc:grpChg chg="del">
          <ac:chgData name="Velez, Lissette" userId="85d9f472-fefd-440d-9092-c0ee34df00e4" providerId="ADAL" clId="{CB6B55E7-0E5F-254C-87DD-97233EECA501}" dt="2025-02-21T19:36:58.800" v="149" actId="478"/>
          <ac:grpSpMkLst>
            <pc:docMk/>
            <pc:sldMk cId="3340496958" sldId="2147476030"/>
            <ac:grpSpMk id="25" creationId="{199F6F2F-9E12-CE5F-4AB0-3B079922ECC7}"/>
          </ac:grpSpMkLst>
        </pc:grpChg>
        <pc:grpChg chg="mod">
          <ac:chgData name="Velez, Lissette" userId="85d9f472-fefd-440d-9092-c0ee34df00e4" providerId="ADAL" clId="{CB6B55E7-0E5F-254C-87DD-97233EECA501}" dt="2025-02-21T19:38:32.143" v="253" actId="207"/>
          <ac:grpSpMkLst>
            <pc:docMk/>
            <pc:sldMk cId="3340496958" sldId="2147476030"/>
            <ac:grpSpMk id="30" creationId="{8C556988-3DB4-B383-4B15-B602ACBA5921}"/>
          </ac:grpSpMkLst>
        </pc:grpChg>
        <pc:grpChg chg="mod">
          <ac:chgData name="Velez, Lissette" userId="85d9f472-fefd-440d-9092-c0ee34df00e4" providerId="ADAL" clId="{CB6B55E7-0E5F-254C-87DD-97233EECA501}" dt="2025-02-21T19:38:44.244" v="259" actId="207"/>
          <ac:grpSpMkLst>
            <pc:docMk/>
            <pc:sldMk cId="3340496958" sldId="2147476030"/>
            <ac:grpSpMk id="33" creationId="{4ECE2240-1F09-1B44-5A96-7339C105DC8D}"/>
          </ac:grpSpMkLst>
        </pc:grpChg>
        <pc:grpChg chg="add del mod">
          <ac:chgData name="Velez, Lissette" userId="85d9f472-fefd-440d-9092-c0ee34df00e4" providerId="ADAL" clId="{CB6B55E7-0E5F-254C-87DD-97233EECA501}" dt="2025-02-21T19:38:37.957" v="255" actId="478"/>
          <ac:grpSpMkLst>
            <pc:docMk/>
            <pc:sldMk cId="3340496958" sldId="2147476030"/>
            <ac:grpSpMk id="36" creationId="{75C71EDF-5A9C-96D8-D338-CF7EBA5975F3}"/>
          </ac:grpSpMkLst>
        </pc:grpChg>
        <pc:grpChg chg="mod">
          <ac:chgData name="Velez, Lissette" userId="85d9f472-fefd-440d-9092-c0ee34df00e4" providerId="ADAL" clId="{CB6B55E7-0E5F-254C-87DD-97233EECA501}" dt="2025-02-21T19:40:11.521" v="309" actId="14100"/>
          <ac:grpSpMkLst>
            <pc:docMk/>
            <pc:sldMk cId="3340496958" sldId="2147476030"/>
            <ac:grpSpMk id="39" creationId="{91681292-ED83-30C1-5D8E-F055E82CCCBC}"/>
          </ac:grpSpMkLst>
        </pc:grpChg>
        <pc:picChg chg="add mod">
          <ac:chgData name="Velez, Lissette" userId="85d9f472-fefd-440d-9092-c0ee34df00e4" providerId="ADAL" clId="{CB6B55E7-0E5F-254C-87DD-97233EECA501}" dt="2025-02-21T19:37:47.356" v="162" actId="207"/>
          <ac:picMkLst>
            <pc:docMk/>
            <pc:sldMk cId="3340496958" sldId="2147476030"/>
            <ac:picMk id="43" creationId="{661A22C8-C924-5946-33B7-BE3DAC6E713C}"/>
          </ac:picMkLst>
        </pc:picChg>
      </pc:sldChg>
      <pc:sldChg chg="addSp delSp modSp mod modClrScheme chgLayout">
        <pc:chgData name="Velez, Lissette" userId="85d9f472-fefd-440d-9092-c0ee34df00e4" providerId="ADAL" clId="{CB6B55E7-0E5F-254C-87DD-97233EECA501}" dt="2025-02-21T19:49:12.730" v="443" actId="1076"/>
        <pc:sldMkLst>
          <pc:docMk/>
          <pc:sldMk cId="57636503" sldId="2147476031"/>
        </pc:sldMkLst>
        <pc:spChg chg="mod ord">
          <ac:chgData name="Velez, Lissette" userId="85d9f472-fefd-440d-9092-c0ee34df00e4" providerId="ADAL" clId="{CB6B55E7-0E5F-254C-87DD-97233EECA501}" dt="2025-02-21T19:40:41.465" v="315" actId="255"/>
          <ac:spMkLst>
            <pc:docMk/>
            <pc:sldMk cId="57636503" sldId="2147476031"/>
            <ac:spMk id="2" creationId="{E43AF926-6422-BB93-EE3B-106BED625FE4}"/>
          </ac:spMkLst>
        </pc:spChg>
        <pc:spChg chg="mod">
          <ac:chgData name="Velez, Lissette" userId="85d9f472-fefd-440d-9092-c0ee34df00e4" providerId="ADAL" clId="{CB6B55E7-0E5F-254C-87DD-97233EECA501}" dt="2025-02-21T19:39:29.588" v="300" actId="207"/>
          <ac:spMkLst>
            <pc:docMk/>
            <pc:sldMk cId="57636503" sldId="2147476031"/>
            <ac:spMk id="4" creationId="{2D2F6AE0-A95B-F5A2-CD80-ABC0A0DFC697}"/>
          </ac:spMkLst>
        </pc:spChg>
        <pc:spChg chg="mod">
          <ac:chgData name="Velez, Lissette" userId="85d9f472-fefd-440d-9092-c0ee34df00e4" providerId="ADAL" clId="{CB6B55E7-0E5F-254C-87DD-97233EECA501}" dt="2025-02-21T19:39:33.780" v="302" actId="207"/>
          <ac:spMkLst>
            <pc:docMk/>
            <pc:sldMk cId="57636503" sldId="2147476031"/>
            <ac:spMk id="5" creationId="{84C6EE22-4A05-0426-9C19-302BB5F1C90E}"/>
          </ac:spMkLst>
        </pc:spChg>
        <pc:spChg chg="mod">
          <ac:chgData name="Velez, Lissette" userId="85d9f472-fefd-440d-9092-c0ee34df00e4" providerId="ADAL" clId="{CB6B55E7-0E5F-254C-87DD-97233EECA501}" dt="2025-02-21T19:39:44.826" v="303" actId="207"/>
          <ac:spMkLst>
            <pc:docMk/>
            <pc:sldMk cId="57636503" sldId="2147476031"/>
            <ac:spMk id="7" creationId="{9A933F35-631E-43CB-4490-3A59DC6A54A2}"/>
          </ac:spMkLst>
        </pc:spChg>
        <pc:spChg chg="del mod topLvl">
          <ac:chgData name="Velez, Lissette" userId="85d9f472-fefd-440d-9092-c0ee34df00e4" providerId="ADAL" clId="{CB6B55E7-0E5F-254C-87DD-97233EECA501}" dt="2025-02-21T19:41:08.389" v="323" actId="478"/>
          <ac:spMkLst>
            <pc:docMk/>
            <pc:sldMk cId="57636503" sldId="2147476031"/>
            <ac:spMk id="9" creationId="{6FA76E34-0F9D-D5A0-B8C4-53F080D85F24}"/>
          </ac:spMkLst>
        </pc:spChg>
        <pc:spChg chg="mod topLvl">
          <ac:chgData name="Velez, Lissette" userId="85d9f472-fefd-440d-9092-c0ee34df00e4" providerId="ADAL" clId="{CB6B55E7-0E5F-254C-87DD-97233EECA501}" dt="2025-02-21T19:48:52.772" v="437" actId="1036"/>
          <ac:spMkLst>
            <pc:docMk/>
            <pc:sldMk cId="57636503" sldId="2147476031"/>
            <ac:spMk id="10" creationId="{A73CF4BA-2300-807E-C130-4C58AF82B0B7}"/>
          </ac:spMkLst>
        </pc:spChg>
        <pc:spChg chg="del mod topLvl">
          <ac:chgData name="Velez, Lissette" userId="85d9f472-fefd-440d-9092-c0ee34df00e4" providerId="ADAL" clId="{CB6B55E7-0E5F-254C-87DD-97233EECA501}" dt="2025-02-21T19:40:52.789" v="318" actId="478"/>
          <ac:spMkLst>
            <pc:docMk/>
            <pc:sldMk cId="57636503" sldId="2147476031"/>
            <ac:spMk id="11" creationId="{77D33A75-CC4E-592C-8B19-6920D653F9D5}"/>
          </ac:spMkLst>
        </pc:spChg>
        <pc:spChg chg="del topLvl">
          <ac:chgData name="Velez, Lissette" userId="85d9f472-fefd-440d-9092-c0ee34df00e4" providerId="ADAL" clId="{CB6B55E7-0E5F-254C-87DD-97233EECA501}" dt="2025-02-21T19:39:07.500" v="272" actId="478"/>
          <ac:spMkLst>
            <pc:docMk/>
            <pc:sldMk cId="57636503" sldId="2147476031"/>
            <ac:spMk id="23" creationId="{33B2C418-8FC0-4D61-3585-30DADD81F97D}"/>
          </ac:spMkLst>
        </pc:spChg>
        <pc:spChg chg="del mod topLvl">
          <ac:chgData name="Velez, Lissette" userId="85d9f472-fefd-440d-9092-c0ee34df00e4" providerId="ADAL" clId="{CB6B55E7-0E5F-254C-87DD-97233EECA501}" dt="2025-02-21T19:39:05.662" v="270" actId="478"/>
          <ac:spMkLst>
            <pc:docMk/>
            <pc:sldMk cId="57636503" sldId="2147476031"/>
            <ac:spMk id="24" creationId="{846022C0-1DFD-22FE-CC8E-25571360FDBE}"/>
          </ac:spMkLst>
        </pc:spChg>
        <pc:spChg chg="mod">
          <ac:chgData name="Velez, Lissette" userId="85d9f472-fefd-440d-9092-c0ee34df00e4" providerId="ADAL" clId="{CB6B55E7-0E5F-254C-87DD-97233EECA501}" dt="2025-02-21T19:39:51.066" v="305" actId="207"/>
          <ac:spMkLst>
            <pc:docMk/>
            <pc:sldMk cId="57636503" sldId="2147476031"/>
            <ac:spMk id="28" creationId="{AFFCB765-69BB-14B5-5DB0-46BA8926251E}"/>
          </ac:spMkLst>
        </pc:spChg>
        <pc:spChg chg="mod">
          <ac:chgData name="Velez, Lissette" userId="85d9f472-fefd-440d-9092-c0ee34df00e4" providerId="ADAL" clId="{CB6B55E7-0E5F-254C-87DD-97233EECA501}" dt="2025-02-21T19:39:23.828" v="299" actId="207"/>
          <ac:spMkLst>
            <pc:docMk/>
            <pc:sldMk cId="57636503" sldId="2147476031"/>
            <ac:spMk id="30" creationId="{879ED1C2-AE23-4EDF-32CA-DB03A23B9AD0}"/>
          </ac:spMkLst>
        </pc:spChg>
        <pc:spChg chg="mod">
          <ac:chgData name="Velez, Lissette" userId="85d9f472-fefd-440d-9092-c0ee34df00e4" providerId="ADAL" clId="{CB6B55E7-0E5F-254C-87DD-97233EECA501}" dt="2025-02-21T19:39:23.828" v="299" actId="207"/>
          <ac:spMkLst>
            <pc:docMk/>
            <pc:sldMk cId="57636503" sldId="2147476031"/>
            <ac:spMk id="31" creationId="{93710EAB-B021-28C2-067E-263D923E0C24}"/>
          </ac:spMkLst>
        </pc:spChg>
        <pc:spChg chg="mod">
          <ac:chgData name="Velez, Lissette" userId="85d9f472-fefd-440d-9092-c0ee34df00e4" providerId="ADAL" clId="{CB6B55E7-0E5F-254C-87DD-97233EECA501}" dt="2025-02-21T19:39:44.826" v="303" actId="207"/>
          <ac:spMkLst>
            <pc:docMk/>
            <pc:sldMk cId="57636503" sldId="2147476031"/>
            <ac:spMk id="33" creationId="{2FBBE5BD-13CB-9A11-1F90-FEE0649E805E}"/>
          </ac:spMkLst>
        </pc:spChg>
        <pc:spChg chg="mod">
          <ac:chgData name="Velez, Lissette" userId="85d9f472-fefd-440d-9092-c0ee34df00e4" providerId="ADAL" clId="{CB6B55E7-0E5F-254C-87DD-97233EECA501}" dt="2025-02-21T19:39:53.772" v="307" actId="207"/>
          <ac:spMkLst>
            <pc:docMk/>
            <pc:sldMk cId="57636503" sldId="2147476031"/>
            <ac:spMk id="34" creationId="{935B5783-09FC-15A7-098A-E0D951D44B7F}"/>
          </ac:spMkLst>
        </pc:spChg>
        <pc:spChg chg="del mod topLvl">
          <ac:chgData name="Velez, Lissette" userId="85d9f472-fefd-440d-9092-c0ee34df00e4" providerId="ADAL" clId="{CB6B55E7-0E5F-254C-87DD-97233EECA501}" dt="2025-02-21T19:40:18.608" v="310" actId="478"/>
          <ac:spMkLst>
            <pc:docMk/>
            <pc:sldMk cId="57636503" sldId="2147476031"/>
            <ac:spMk id="36" creationId="{CFC2B045-8F7E-BB14-9B03-AABDC33067EF}"/>
          </ac:spMkLst>
        </pc:spChg>
        <pc:spChg chg="mod topLvl">
          <ac:chgData name="Velez, Lissette" userId="85d9f472-fefd-440d-9092-c0ee34df00e4" providerId="ADAL" clId="{CB6B55E7-0E5F-254C-87DD-97233EECA501}" dt="2025-02-21T19:40:18.608" v="310" actId="478"/>
          <ac:spMkLst>
            <pc:docMk/>
            <pc:sldMk cId="57636503" sldId="2147476031"/>
            <ac:spMk id="37" creationId="{AF28FC62-05E8-0AA6-D6B7-47C3AAD42097}"/>
          </ac:spMkLst>
        </pc:spChg>
        <pc:spChg chg="mod">
          <ac:chgData name="Velez, Lissette" userId="85d9f472-fefd-440d-9092-c0ee34df00e4" providerId="ADAL" clId="{CB6B55E7-0E5F-254C-87DD-97233EECA501}" dt="2025-02-21T19:40:18.988" v="311"/>
          <ac:spMkLst>
            <pc:docMk/>
            <pc:sldMk cId="57636503" sldId="2147476031"/>
            <ac:spMk id="39" creationId="{88D30A6D-DDE4-15AA-0039-B2C0E700329D}"/>
          </ac:spMkLst>
        </pc:spChg>
        <pc:spChg chg="mod">
          <ac:chgData name="Velez, Lissette" userId="85d9f472-fefd-440d-9092-c0ee34df00e4" providerId="ADAL" clId="{CB6B55E7-0E5F-254C-87DD-97233EECA501}" dt="2025-02-21T19:40:18.988" v="311"/>
          <ac:spMkLst>
            <pc:docMk/>
            <pc:sldMk cId="57636503" sldId="2147476031"/>
            <ac:spMk id="40" creationId="{5FFBCEE3-10D0-A45C-021E-4AE803D8801F}"/>
          </ac:spMkLst>
        </pc:spChg>
        <pc:spChg chg="add del mod">
          <ac:chgData name="Velez, Lissette" userId="85d9f472-fefd-440d-9092-c0ee34df00e4" providerId="ADAL" clId="{CB6B55E7-0E5F-254C-87DD-97233EECA501}" dt="2025-02-21T19:40:37.224" v="313" actId="6264"/>
          <ac:spMkLst>
            <pc:docMk/>
            <pc:sldMk cId="57636503" sldId="2147476031"/>
            <ac:spMk id="41" creationId="{A7E18320-3985-7A71-EE74-241C30A198F7}"/>
          </ac:spMkLst>
        </pc:spChg>
        <pc:spChg chg="add mod">
          <ac:chgData name="Velez, Lissette" userId="85d9f472-fefd-440d-9092-c0ee34df00e4" providerId="ADAL" clId="{CB6B55E7-0E5F-254C-87DD-97233EECA501}" dt="2025-02-21T19:48:44.682" v="434" actId="1076"/>
          <ac:spMkLst>
            <pc:docMk/>
            <pc:sldMk cId="57636503" sldId="2147476031"/>
            <ac:spMk id="42" creationId="{F24C2306-40FE-2408-6174-D7B6A92C63CA}"/>
          </ac:spMkLst>
        </pc:spChg>
        <pc:spChg chg="add mod">
          <ac:chgData name="Velez, Lissette" userId="85d9f472-fefd-440d-9092-c0ee34df00e4" providerId="ADAL" clId="{CB6B55E7-0E5F-254C-87DD-97233EECA501}" dt="2025-02-21T19:44:04.880" v="377" actId="14100"/>
          <ac:spMkLst>
            <pc:docMk/>
            <pc:sldMk cId="57636503" sldId="2147476031"/>
            <ac:spMk id="43" creationId="{E2030FA0-5A53-A8C1-F832-22233DF3A460}"/>
          </ac:spMkLst>
        </pc:spChg>
        <pc:spChg chg="add mod">
          <ac:chgData name="Velez, Lissette" userId="85d9f472-fefd-440d-9092-c0ee34df00e4" providerId="ADAL" clId="{CB6B55E7-0E5F-254C-87DD-97233EECA501}" dt="2025-02-21T19:44:04.880" v="377" actId="14100"/>
          <ac:spMkLst>
            <pc:docMk/>
            <pc:sldMk cId="57636503" sldId="2147476031"/>
            <ac:spMk id="44" creationId="{D4CAB661-65A0-87F2-A8BE-F246C8F15667}"/>
          </ac:spMkLst>
        </pc:spChg>
        <pc:spChg chg="add mod">
          <ac:chgData name="Velez, Lissette" userId="85d9f472-fefd-440d-9092-c0ee34df00e4" providerId="ADAL" clId="{CB6B55E7-0E5F-254C-87DD-97233EECA501}" dt="2025-02-21T19:49:07.593" v="442" actId="1038"/>
          <ac:spMkLst>
            <pc:docMk/>
            <pc:sldMk cId="57636503" sldId="2147476031"/>
            <ac:spMk id="45" creationId="{EC7E0742-8E11-1D09-5F77-69F5EF2D2012}"/>
          </ac:spMkLst>
        </pc:spChg>
        <pc:spChg chg="add mod">
          <ac:chgData name="Velez, Lissette" userId="85d9f472-fefd-440d-9092-c0ee34df00e4" providerId="ADAL" clId="{CB6B55E7-0E5F-254C-87DD-97233EECA501}" dt="2025-02-21T19:49:12.730" v="443" actId="1076"/>
          <ac:spMkLst>
            <pc:docMk/>
            <pc:sldMk cId="57636503" sldId="2147476031"/>
            <ac:spMk id="47" creationId="{7FA1537E-ADA0-06D9-7D2D-A1293358EC41}"/>
          </ac:spMkLst>
        </pc:spChg>
        <pc:spChg chg="add mod">
          <ac:chgData name="Velez, Lissette" userId="85d9f472-fefd-440d-9092-c0ee34df00e4" providerId="ADAL" clId="{CB6B55E7-0E5F-254C-87DD-97233EECA501}" dt="2025-02-21T19:48:25.929" v="428" actId="571"/>
          <ac:spMkLst>
            <pc:docMk/>
            <pc:sldMk cId="57636503" sldId="2147476031"/>
            <ac:spMk id="48" creationId="{5BF74D8D-1B2F-4A0A-DD79-85220AADE6FE}"/>
          </ac:spMkLst>
        </pc:spChg>
        <pc:grpChg chg="mod">
          <ac:chgData name="Velez, Lissette" userId="85d9f472-fefd-440d-9092-c0ee34df00e4" providerId="ADAL" clId="{CB6B55E7-0E5F-254C-87DD-97233EECA501}" dt="2025-02-21T19:39:29.588" v="300" actId="207"/>
          <ac:grpSpMkLst>
            <pc:docMk/>
            <pc:sldMk cId="57636503" sldId="2147476031"/>
            <ac:grpSpMk id="3" creationId="{302B7556-6957-1A46-2956-8C1AAA076758}"/>
          </ac:grpSpMkLst>
        </pc:grpChg>
        <pc:grpChg chg="mod">
          <ac:chgData name="Velez, Lissette" userId="85d9f472-fefd-440d-9092-c0ee34df00e4" providerId="ADAL" clId="{CB6B55E7-0E5F-254C-87DD-97233EECA501}" dt="2025-02-21T19:46:00.661" v="400" actId="1076"/>
          <ac:grpSpMkLst>
            <pc:docMk/>
            <pc:sldMk cId="57636503" sldId="2147476031"/>
            <ac:grpSpMk id="6" creationId="{40903C15-2B5D-0DCE-8021-950E69BA3C2E}"/>
          </ac:grpSpMkLst>
        </pc:grpChg>
        <pc:grpChg chg="del">
          <ac:chgData name="Velez, Lissette" userId="85d9f472-fefd-440d-9092-c0ee34df00e4" providerId="ADAL" clId="{CB6B55E7-0E5F-254C-87DD-97233EECA501}" dt="2025-02-21T19:40:49.765" v="316" actId="165"/>
          <ac:grpSpMkLst>
            <pc:docMk/>
            <pc:sldMk cId="57636503" sldId="2147476031"/>
            <ac:grpSpMk id="8" creationId="{4C63530B-16AD-3950-2D62-23511B359674}"/>
          </ac:grpSpMkLst>
        </pc:grpChg>
        <pc:grpChg chg="del">
          <ac:chgData name="Velez, Lissette" userId="85d9f472-fefd-440d-9092-c0ee34df00e4" providerId="ADAL" clId="{CB6B55E7-0E5F-254C-87DD-97233EECA501}" dt="2025-02-21T19:39:02.855" v="266" actId="478"/>
          <ac:grpSpMkLst>
            <pc:docMk/>
            <pc:sldMk cId="57636503" sldId="2147476031"/>
            <ac:grpSpMk id="13" creationId="{3D8BAD3C-65A6-680F-2EA8-6BE5E2E221C7}"/>
          </ac:grpSpMkLst>
        </pc:grpChg>
        <pc:grpChg chg="del">
          <ac:chgData name="Velez, Lissette" userId="85d9f472-fefd-440d-9092-c0ee34df00e4" providerId="ADAL" clId="{CB6B55E7-0E5F-254C-87DD-97233EECA501}" dt="2025-02-21T19:39:03.672" v="267" actId="478"/>
          <ac:grpSpMkLst>
            <pc:docMk/>
            <pc:sldMk cId="57636503" sldId="2147476031"/>
            <ac:grpSpMk id="16" creationId="{28188D78-66A2-ADE9-06AF-004F86B52F4C}"/>
          </ac:grpSpMkLst>
        </pc:grpChg>
        <pc:grpChg chg="del">
          <ac:chgData name="Velez, Lissette" userId="85d9f472-fefd-440d-9092-c0ee34df00e4" providerId="ADAL" clId="{CB6B55E7-0E5F-254C-87DD-97233EECA501}" dt="2025-02-21T19:39:04.168" v="268" actId="478"/>
          <ac:grpSpMkLst>
            <pc:docMk/>
            <pc:sldMk cId="57636503" sldId="2147476031"/>
            <ac:grpSpMk id="19" creationId="{4D0799D1-4977-0820-81A7-C98B50380943}"/>
          </ac:grpSpMkLst>
        </pc:grpChg>
        <pc:grpChg chg="del">
          <ac:chgData name="Velez, Lissette" userId="85d9f472-fefd-440d-9092-c0ee34df00e4" providerId="ADAL" clId="{CB6B55E7-0E5F-254C-87DD-97233EECA501}" dt="2025-02-21T19:39:05.662" v="270" actId="478"/>
          <ac:grpSpMkLst>
            <pc:docMk/>
            <pc:sldMk cId="57636503" sldId="2147476031"/>
            <ac:grpSpMk id="22" creationId="{577F4DBE-6949-6ABC-C18C-2B3EFAEDE367}"/>
          </ac:grpSpMkLst>
        </pc:grpChg>
        <pc:grpChg chg="del">
          <ac:chgData name="Velez, Lissette" userId="85d9f472-fefd-440d-9092-c0ee34df00e4" providerId="ADAL" clId="{CB6B55E7-0E5F-254C-87DD-97233EECA501}" dt="2025-02-21T19:39:06.546" v="271" actId="478"/>
          <ac:grpSpMkLst>
            <pc:docMk/>
            <pc:sldMk cId="57636503" sldId="2147476031"/>
            <ac:grpSpMk id="25" creationId="{B56A30EC-E1C5-D4C6-1235-A91AEB0BEEBD}"/>
          </ac:grpSpMkLst>
        </pc:grpChg>
        <pc:grpChg chg="mod">
          <ac:chgData name="Velez, Lissette" userId="85d9f472-fefd-440d-9092-c0ee34df00e4" providerId="ADAL" clId="{CB6B55E7-0E5F-254C-87DD-97233EECA501}" dt="2025-02-21T19:39:23.828" v="299" actId="207"/>
          <ac:grpSpMkLst>
            <pc:docMk/>
            <pc:sldMk cId="57636503" sldId="2147476031"/>
            <ac:grpSpMk id="29" creationId="{05735A69-B8DE-2C2F-71BB-4868CCDF04E1}"/>
          </ac:grpSpMkLst>
        </pc:grpChg>
        <pc:grpChg chg="mod">
          <ac:chgData name="Velez, Lissette" userId="85d9f472-fefd-440d-9092-c0ee34df00e4" providerId="ADAL" clId="{CB6B55E7-0E5F-254C-87DD-97233EECA501}" dt="2025-02-21T19:39:44.826" v="303" actId="207"/>
          <ac:grpSpMkLst>
            <pc:docMk/>
            <pc:sldMk cId="57636503" sldId="2147476031"/>
            <ac:grpSpMk id="32" creationId="{892FB107-576E-34EE-DF9A-A3A8D0EA82D9}"/>
          </ac:grpSpMkLst>
        </pc:grpChg>
        <pc:grpChg chg="del">
          <ac:chgData name="Velez, Lissette" userId="85d9f472-fefd-440d-9092-c0ee34df00e4" providerId="ADAL" clId="{CB6B55E7-0E5F-254C-87DD-97233EECA501}" dt="2025-02-21T19:40:18.608" v="310" actId="478"/>
          <ac:grpSpMkLst>
            <pc:docMk/>
            <pc:sldMk cId="57636503" sldId="2147476031"/>
            <ac:grpSpMk id="35" creationId="{BDD9537A-367C-FC4D-0D4D-DC4DB8905B8B}"/>
          </ac:grpSpMkLst>
        </pc:grpChg>
        <pc:grpChg chg="add mod">
          <ac:chgData name="Velez, Lissette" userId="85d9f472-fefd-440d-9092-c0ee34df00e4" providerId="ADAL" clId="{CB6B55E7-0E5F-254C-87DD-97233EECA501}" dt="2025-02-21T19:40:18.988" v="311"/>
          <ac:grpSpMkLst>
            <pc:docMk/>
            <pc:sldMk cId="57636503" sldId="2147476031"/>
            <ac:grpSpMk id="38" creationId="{76AE09EA-9582-0CFE-479E-36E420F88AFC}"/>
          </ac:grpSpMkLst>
        </pc:grpChg>
        <pc:picChg chg="del mod topLvl">
          <ac:chgData name="Velez, Lissette" userId="85d9f472-fefd-440d-9092-c0ee34df00e4" providerId="ADAL" clId="{CB6B55E7-0E5F-254C-87DD-97233EECA501}" dt="2025-02-21T19:40:51.890" v="317" actId="478"/>
          <ac:picMkLst>
            <pc:docMk/>
            <pc:sldMk cId="57636503" sldId="2147476031"/>
            <ac:picMk id="12" creationId="{B12AEAD5-C03A-89F1-75A7-1BDF38BEF8E4}"/>
          </ac:picMkLst>
        </pc:picChg>
        <pc:picChg chg="add mod">
          <ac:chgData name="Velez, Lissette" userId="85d9f472-fefd-440d-9092-c0ee34df00e4" providerId="ADAL" clId="{CB6B55E7-0E5F-254C-87DD-97233EECA501}" dt="2025-02-21T19:46:11.543" v="406" actId="1038"/>
          <ac:picMkLst>
            <pc:docMk/>
            <pc:sldMk cId="57636503" sldId="2147476031"/>
            <ac:picMk id="46" creationId="{056F519C-A182-0048-D5CE-FCF0FEC0EE62}"/>
          </ac:picMkLst>
        </pc:picChg>
      </pc:sldChg>
      <pc:sldChg chg="addSp delSp modSp mod modClrScheme chgLayout">
        <pc:chgData name="Velez, Lissette" userId="85d9f472-fefd-440d-9092-c0ee34df00e4" providerId="ADAL" clId="{CB6B55E7-0E5F-254C-87DD-97233EECA501}" dt="2025-02-21T19:30:53.438" v="72"/>
        <pc:sldMkLst>
          <pc:docMk/>
          <pc:sldMk cId="3857337437" sldId="2147476032"/>
        </pc:sldMkLst>
        <pc:spChg chg="mod ord">
          <ac:chgData name="Velez, Lissette" userId="85d9f472-fefd-440d-9092-c0ee34df00e4" providerId="ADAL" clId="{CB6B55E7-0E5F-254C-87DD-97233EECA501}" dt="2025-02-21T19:30:45.306" v="68" actId="255"/>
          <ac:spMkLst>
            <pc:docMk/>
            <pc:sldMk cId="3857337437" sldId="2147476032"/>
            <ac:spMk id="2" creationId="{7C184361-000D-2C62-345A-CD5845D5212B}"/>
          </ac:spMkLst>
        </pc:spChg>
        <pc:picChg chg="add mod">
          <ac:chgData name="Velez, Lissette" userId="85d9f472-fefd-440d-9092-c0ee34df00e4" providerId="ADAL" clId="{CB6B55E7-0E5F-254C-87DD-97233EECA501}" dt="2025-02-21T19:30:53.438" v="72"/>
          <ac:picMkLst>
            <pc:docMk/>
            <pc:sldMk cId="3857337437" sldId="2147476032"/>
            <ac:picMk id="3" creationId="{DB362AE3-CDC4-4D62-7B1E-AE0BE6AF672F}"/>
          </ac:picMkLst>
        </pc:picChg>
        <pc:picChg chg="add mod">
          <ac:chgData name="Velez, Lissette" userId="85d9f472-fefd-440d-9092-c0ee34df00e4" providerId="ADAL" clId="{CB6B55E7-0E5F-254C-87DD-97233EECA501}" dt="2025-02-21T19:30:53.438" v="72"/>
          <ac:picMkLst>
            <pc:docMk/>
            <pc:sldMk cId="3857337437" sldId="2147476032"/>
            <ac:picMk id="4" creationId="{E8264A46-C301-9FD9-E045-0C09846DB90C}"/>
          </ac:picMkLst>
        </pc:picChg>
        <pc:picChg chg="del">
          <ac:chgData name="Velez, Lissette" userId="85d9f472-fefd-440d-9092-c0ee34df00e4" providerId="ADAL" clId="{CB6B55E7-0E5F-254C-87DD-97233EECA501}" dt="2025-02-21T19:30:48.353" v="69" actId="478"/>
          <ac:picMkLst>
            <pc:docMk/>
            <pc:sldMk cId="3857337437" sldId="2147476032"/>
            <ac:picMk id="9" creationId="{1A64809A-40D4-AA26-A279-5215FDBFF523}"/>
          </ac:picMkLst>
        </pc:picChg>
        <pc:picChg chg="del">
          <ac:chgData name="Velez, Lissette" userId="85d9f472-fefd-440d-9092-c0ee34df00e4" providerId="ADAL" clId="{CB6B55E7-0E5F-254C-87DD-97233EECA501}" dt="2025-02-21T19:30:48.958" v="70" actId="478"/>
          <ac:picMkLst>
            <pc:docMk/>
            <pc:sldMk cId="3857337437" sldId="2147476032"/>
            <ac:picMk id="11" creationId="{FA4F09C1-7B35-1B2D-D5A3-8B70051E7204}"/>
          </ac:picMkLst>
        </pc:picChg>
        <pc:picChg chg="del">
          <ac:chgData name="Velez, Lissette" userId="85d9f472-fefd-440d-9092-c0ee34df00e4" providerId="ADAL" clId="{CB6B55E7-0E5F-254C-87DD-97233EECA501}" dt="2025-02-21T19:30:49.794" v="71" actId="478"/>
          <ac:picMkLst>
            <pc:docMk/>
            <pc:sldMk cId="3857337437" sldId="2147476032"/>
            <ac:picMk id="13" creationId="{38860B28-40C4-F8E0-9E80-BFC130B3E6BC}"/>
          </ac:picMkLst>
        </pc:picChg>
      </pc:sldChg>
      <pc:sldChg chg="addSp delSp modSp mod modClrScheme chgLayout">
        <pc:chgData name="Velez, Lissette" userId="85d9f472-fefd-440d-9092-c0ee34df00e4" providerId="ADAL" clId="{CB6B55E7-0E5F-254C-87DD-97233EECA501}" dt="2025-02-21T19:31:55.484" v="87" actId="122"/>
        <pc:sldMkLst>
          <pc:docMk/>
          <pc:sldMk cId="1019745696" sldId="2147476033"/>
        </pc:sldMkLst>
        <pc:spChg chg="mod ord">
          <ac:chgData name="Velez, Lissette" userId="85d9f472-fefd-440d-9092-c0ee34df00e4" providerId="ADAL" clId="{CB6B55E7-0E5F-254C-87DD-97233EECA501}" dt="2025-02-21T19:31:27.236" v="79" actId="113"/>
          <ac:spMkLst>
            <pc:docMk/>
            <pc:sldMk cId="1019745696" sldId="2147476033"/>
            <ac:spMk id="2" creationId="{428E0F0F-64CA-F7C1-C409-A69C1AF7D069}"/>
          </ac:spMkLst>
        </pc:spChg>
        <pc:spChg chg="add del mod">
          <ac:chgData name="Velez, Lissette" userId="85d9f472-fefd-440d-9092-c0ee34df00e4" providerId="ADAL" clId="{CB6B55E7-0E5F-254C-87DD-97233EECA501}" dt="2025-02-21T19:31:20.206" v="74" actId="6264"/>
          <ac:spMkLst>
            <pc:docMk/>
            <pc:sldMk cId="1019745696" sldId="2147476033"/>
            <ac:spMk id="3" creationId="{6F48450E-0C70-DECD-7AC7-A48ED307C4D3}"/>
          </ac:spMkLst>
        </pc:spChg>
        <pc:spChg chg="del">
          <ac:chgData name="Velez, Lissette" userId="85d9f472-fefd-440d-9092-c0ee34df00e4" providerId="ADAL" clId="{CB6B55E7-0E5F-254C-87DD-97233EECA501}" dt="2025-02-21T19:31:37.306" v="82" actId="478"/>
          <ac:spMkLst>
            <pc:docMk/>
            <pc:sldMk cId="1019745696" sldId="2147476033"/>
            <ac:spMk id="5" creationId="{C9E2CE36-930B-5187-C6E1-E89A0CE524F0}"/>
          </ac:spMkLst>
        </pc:spChg>
        <pc:spChg chg="mod">
          <ac:chgData name="Velez, Lissette" userId="85d9f472-fefd-440d-9092-c0ee34df00e4" providerId="ADAL" clId="{CB6B55E7-0E5F-254C-87DD-97233EECA501}" dt="2025-02-21T19:31:55.484" v="87" actId="122"/>
          <ac:spMkLst>
            <pc:docMk/>
            <pc:sldMk cId="1019745696" sldId="2147476033"/>
            <ac:spMk id="7" creationId="{3A000508-DC0B-4DDF-C189-2BB89B72B54C}"/>
          </ac:spMkLst>
        </pc:spChg>
        <pc:spChg chg="add mod">
          <ac:chgData name="Velez, Lissette" userId="85d9f472-fefd-440d-9092-c0ee34df00e4" providerId="ADAL" clId="{CB6B55E7-0E5F-254C-87DD-97233EECA501}" dt="2025-02-21T19:31:45.235" v="86"/>
          <ac:spMkLst>
            <pc:docMk/>
            <pc:sldMk cId="1019745696" sldId="2147476033"/>
            <ac:spMk id="8" creationId="{25854B00-BBC8-2268-F867-3F7D1216E86E}"/>
          </ac:spMkLst>
        </pc:spChg>
        <pc:picChg chg="del">
          <ac:chgData name="Velez, Lissette" userId="85d9f472-fefd-440d-9092-c0ee34df00e4" providerId="ADAL" clId="{CB6B55E7-0E5F-254C-87DD-97233EECA501}" dt="2025-02-21T19:31:38.470" v="83" actId="478"/>
          <ac:picMkLst>
            <pc:docMk/>
            <pc:sldMk cId="1019745696" sldId="2147476033"/>
            <ac:picMk id="4" creationId="{D3DF3B7D-AA4A-A03F-1692-9A4E6195931D}"/>
          </ac:picMkLst>
        </pc:picChg>
        <pc:picChg chg="add mod">
          <ac:chgData name="Velez, Lissette" userId="85d9f472-fefd-440d-9092-c0ee34df00e4" providerId="ADAL" clId="{CB6B55E7-0E5F-254C-87DD-97233EECA501}" dt="2025-02-21T19:31:45.235" v="86"/>
          <ac:picMkLst>
            <pc:docMk/>
            <pc:sldMk cId="1019745696" sldId="2147476033"/>
            <ac:picMk id="6" creationId="{840C0DDB-30A3-F0C4-79E7-E2B8DA7499E9}"/>
          </ac:picMkLst>
        </pc:picChg>
        <pc:picChg chg="del">
          <ac:chgData name="Velez, Lissette" userId="85d9f472-fefd-440d-9092-c0ee34df00e4" providerId="ADAL" clId="{CB6B55E7-0E5F-254C-87DD-97233EECA501}" dt="2025-02-21T19:31:40.968" v="85" actId="478"/>
          <ac:picMkLst>
            <pc:docMk/>
            <pc:sldMk cId="1019745696" sldId="2147476033"/>
            <ac:picMk id="9" creationId="{ECBDD0F3-190B-B825-7366-2D0F29238F4F}"/>
          </ac:picMkLst>
        </pc:picChg>
        <pc:picChg chg="del">
          <ac:chgData name="Velez, Lissette" userId="85d9f472-fefd-440d-9092-c0ee34df00e4" providerId="ADAL" clId="{CB6B55E7-0E5F-254C-87DD-97233EECA501}" dt="2025-02-21T19:31:39.847" v="84" actId="478"/>
          <ac:picMkLst>
            <pc:docMk/>
            <pc:sldMk cId="1019745696" sldId="2147476033"/>
            <ac:picMk id="10" creationId="{C5EC074B-66EB-F6C0-4A25-A32CBA828C77}"/>
          </ac:picMkLst>
        </pc:picChg>
      </pc:sldChg>
      <pc:sldChg chg="add del setBg">
        <pc:chgData name="Velez, Lissette" userId="85d9f472-fefd-440d-9092-c0ee34df00e4" providerId="ADAL" clId="{CB6B55E7-0E5F-254C-87DD-97233EECA501}" dt="2025-02-21T19:23:32.260" v="9"/>
        <pc:sldMkLst>
          <pc:docMk/>
          <pc:sldMk cId="0" sldId="2147476034"/>
        </pc:sldMkLst>
      </pc:sldChg>
      <pc:sldMasterChg chg="del addSldLayout delSldLayout modSldLayout">
        <pc:chgData name="Velez, Lissette" userId="85d9f472-fefd-440d-9092-c0ee34df00e4" providerId="ADAL" clId="{CB6B55E7-0E5F-254C-87DD-97233EECA501}" dt="2025-02-21T19:31:18.927" v="73" actId="700"/>
        <pc:sldMasterMkLst>
          <pc:docMk/>
          <pc:sldMasterMk cId="3279899264" sldId="2147483660"/>
        </pc:sldMasterMkLst>
        <pc:sldLayoutChg chg="del">
          <pc:chgData name="Velez, Lissette" userId="85d9f472-fefd-440d-9092-c0ee34df00e4" providerId="ADAL" clId="{CB6B55E7-0E5F-254C-87DD-97233EECA501}" dt="2025-02-21T19:31:18.927" v="73" actId="700"/>
          <pc:sldLayoutMkLst>
            <pc:docMk/>
            <pc:sldMasterMk cId="3279899264" sldId="2147483660"/>
            <pc:sldLayoutMk cId="495105213" sldId="2147483661"/>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1199187126" sldId="2147483662"/>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039168131" sldId="2147483663"/>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156722548" sldId="2147483664"/>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444737583" sldId="2147483665"/>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425638572" sldId="2147483666"/>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1243150385" sldId="2147483667"/>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752792696" sldId="2147483668"/>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3157814465" sldId="2147483669"/>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819141210" sldId="2147483670"/>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99766989" sldId="2147483671"/>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152184357" sldId="2147483672"/>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3867888972" sldId="2147483673"/>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3654874939" sldId="2147483674"/>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3906521301" sldId="2147483675"/>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634964985" sldId="2147483676"/>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863412276" sldId="2147483677"/>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008420338" sldId="2147483678"/>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3043943209" sldId="2147483679"/>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94710002" sldId="2147483680"/>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142104570" sldId="2147483681"/>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3673596317" sldId="2147483682"/>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3168202870" sldId="2147483683"/>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3786361120" sldId="2147483684"/>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190943764" sldId="2147483685"/>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554400690" sldId="2147483686"/>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3673903105" sldId="2147483687"/>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569360158" sldId="2147483688"/>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1576803570" sldId="2147483689"/>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414199694" sldId="2147483690"/>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697894332" sldId="2147483691"/>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455184022" sldId="2147483692"/>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1796724830" sldId="2147483693"/>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823722361" sldId="2147483694"/>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3262940739" sldId="2147483695"/>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921918208" sldId="2147483696"/>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1197651255" sldId="2147483697"/>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2746200527" sldId="2147483698"/>
          </pc:sldLayoutMkLst>
        </pc:sldLayoutChg>
        <pc:sldLayoutChg chg="del">
          <pc:chgData name="Velez, Lissette" userId="85d9f472-fefd-440d-9092-c0ee34df00e4" providerId="ADAL" clId="{CB6B55E7-0E5F-254C-87DD-97233EECA501}" dt="2025-02-21T19:31:18.927" v="73" actId="700"/>
          <pc:sldLayoutMkLst>
            <pc:docMk/>
            <pc:sldMasterMk cId="3279899264" sldId="2147483660"/>
            <pc:sldLayoutMk cId="1962660930" sldId="2147483699"/>
          </pc:sldLayoutMkLst>
        </pc:sldLayoutChg>
        <pc:sldLayoutChg chg="add del mod replId modTransition">
          <pc:chgData name="Velez, Lissette" userId="85d9f472-fefd-440d-9092-c0ee34df00e4" providerId="ADAL" clId="{CB6B55E7-0E5F-254C-87DD-97233EECA501}" dt="2025-02-21T17:36:59.253" v="4" actId="2890"/>
          <pc:sldLayoutMkLst>
            <pc:docMk/>
            <pc:sldMasterMk cId="3279899264" sldId="2147483660"/>
            <pc:sldLayoutMk cId="3088312126" sldId="2147483860"/>
          </pc:sldLayoutMkLst>
        </pc:sldLayoutChg>
      </pc:sldMasterChg>
      <pc:sldMasterChg chg="del delSldLayout">
        <pc:chgData name="Velez, Lissette" userId="85d9f472-fefd-440d-9092-c0ee34df00e4" providerId="ADAL" clId="{CB6B55E7-0E5F-254C-87DD-97233EECA501}" dt="2025-02-21T19:28:30.247" v="42" actId="700"/>
        <pc:sldMasterMkLst>
          <pc:docMk/>
          <pc:sldMasterMk cId="2271103253" sldId="2147483700"/>
        </pc:sldMasterMkLst>
        <pc:sldLayoutChg chg="del">
          <pc:chgData name="Velez, Lissette" userId="85d9f472-fefd-440d-9092-c0ee34df00e4" providerId="ADAL" clId="{CB6B55E7-0E5F-254C-87DD-97233EECA501}" dt="2025-02-21T19:28:30.247" v="42" actId="700"/>
          <pc:sldLayoutMkLst>
            <pc:docMk/>
            <pc:sldMasterMk cId="2271103253" sldId="2147483700"/>
            <pc:sldLayoutMk cId="383364205" sldId="2147483701"/>
          </pc:sldLayoutMkLst>
        </pc:sldLayoutChg>
        <pc:sldLayoutChg chg="del">
          <pc:chgData name="Velez, Lissette" userId="85d9f472-fefd-440d-9092-c0ee34df00e4" providerId="ADAL" clId="{CB6B55E7-0E5F-254C-87DD-97233EECA501}" dt="2025-02-21T19:28:30.247" v="42" actId="700"/>
          <pc:sldLayoutMkLst>
            <pc:docMk/>
            <pc:sldMasterMk cId="2271103253" sldId="2147483700"/>
            <pc:sldLayoutMk cId="2540991366" sldId="2147483702"/>
          </pc:sldLayoutMkLst>
        </pc:sldLayoutChg>
        <pc:sldLayoutChg chg="del">
          <pc:chgData name="Velez, Lissette" userId="85d9f472-fefd-440d-9092-c0ee34df00e4" providerId="ADAL" clId="{CB6B55E7-0E5F-254C-87DD-97233EECA501}" dt="2025-02-21T19:28:30.247" v="42" actId="700"/>
          <pc:sldLayoutMkLst>
            <pc:docMk/>
            <pc:sldMasterMk cId="2271103253" sldId="2147483700"/>
            <pc:sldLayoutMk cId="2729863063" sldId="2147483703"/>
          </pc:sldLayoutMkLst>
        </pc:sldLayoutChg>
        <pc:sldLayoutChg chg="del">
          <pc:chgData name="Velez, Lissette" userId="85d9f472-fefd-440d-9092-c0ee34df00e4" providerId="ADAL" clId="{CB6B55E7-0E5F-254C-87DD-97233EECA501}" dt="2025-02-21T19:28:30.247" v="42" actId="700"/>
          <pc:sldLayoutMkLst>
            <pc:docMk/>
            <pc:sldMasterMk cId="2271103253" sldId="2147483700"/>
            <pc:sldLayoutMk cId="3694529779" sldId="2147483704"/>
          </pc:sldLayoutMkLst>
        </pc:sldLayoutChg>
        <pc:sldLayoutChg chg="del">
          <pc:chgData name="Velez, Lissette" userId="85d9f472-fefd-440d-9092-c0ee34df00e4" providerId="ADAL" clId="{CB6B55E7-0E5F-254C-87DD-97233EECA501}" dt="2025-02-21T19:28:30.247" v="42" actId="700"/>
          <pc:sldLayoutMkLst>
            <pc:docMk/>
            <pc:sldMasterMk cId="2271103253" sldId="2147483700"/>
            <pc:sldLayoutMk cId="1947641002" sldId="2147483705"/>
          </pc:sldLayoutMkLst>
        </pc:sldLayoutChg>
        <pc:sldLayoutChg chg="del">
          <pc:chgData name="Velez, Lissette" userId="85d9f472-fefd-440d-9092-c0ee34df00e4" providerId="ADAL" clId="{CB6B55E7-0E5F-254C-87DD-97233EECA501}" dt="2025-02-21T19:28:30.247" v="42" actId="700"/>
          <pc:sldLayoutMkLst>
            <pc:docMk/>
            <pc:sldMasterMk cId="2271103253" sldId="2147483700"/>
            <pc:sldLayoutMk cId="3268180081" sldId="2147483706"/>
          </pc:sldLayoutMkLst>
        </pc:sldLayoutChg>
      </pc:sldMasterChg>
      <pc:sldMasterChg chg="del delSldLayout">
        <pc:chgData name="Velez, Lissette" userId="85d9f472-fefd-440d-9092-c0ee34df00e4" providerId="ADAL" clId="{CB6B55E7-0E5F-254C-87DD-97233EECA501}" dt="2025-02-21T19:51:14.963" v="466" actId="700"/>
        <pc:sldMasterMkLst>
          <pc:docMk/>
          <pc:sldMasterMk cId="1896141705" sldId="2147483707"/>
        </pc:sldMasterMkLst>
        <pc:sldLayoutChg chg="del">
          <pc:chgData name="Velez, Lissette" userId="85d9f472-fefd-440d-9092-c0ee34df00e4" providerId="ADAL" clId="{CB6B55E7-0E5F-254C-87DD-97233EECA501}" dt="2025-02-21T19:51:14.963" v="466" actId="700"/>
          <pc:sldLayoutMkLst>
            <pc:docMk/>
            <pc:sldMasterMk cId="1896141705" sldId="2147483707"/>
            <pc:sldLayoutMk cId="1965873776" sldId="2147483708"/>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1822430753" sldId="2147483709"/>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3937771978" sldId="2147483710"/>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3740025408" sldId="2147483711"/>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2803847872" sldId="2147483712"/>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577007185" sldId="2147483713"/>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799402793" sldId="2147483714"/>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4141940251" sldId="2147483715"/>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362771746" sldId="2147483716"/>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4190445606" sldId="2147483717"/>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1203364878" sldId="2147483718"/>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1930860484" sldId="2147483719"/>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972077604" sldId="2147483720"/>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1740495983" sldId="2147483721"/>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3925857114" sldId="2147483722"/>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2999303784" sldId="2147483723"/>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2658122591" sldId="2147483724"/>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4033895045" sldId="2147483725"/>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739849160" sldId="2147483726"/>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4084941381" sldId="2147483727"/>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2330715563" sldId="2147483728"/>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3719647551" sldId="2147483729"/>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772392598" sldId="2147483730"/>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1766916077" sldId="2147483731"/>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4190516697" sldId="2147483732"/>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1333485544" sldId="2147483733"/>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601410982" sldId="2147483734"/>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3207777861" sldId="2147483735"/>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4238155308" sldId="2147483736"/>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2757107389" sldId="2147483737"/>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1739450922" sldId="2147483738"/>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1906138820" sldId="2147483739"/>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159292439" sldId="2147483740"/>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703032800" sldId="2147483741"/>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4048519116" sldId="2147483742"/>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1437390899" sldId="2147483743"/>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1767439668" sldId="2147483744"/>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2284185152" sldId="2147483745"/>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3830027528" sldId="2147483746"/>
          </pc:sldLayoutMkLst>
        </pc:sldLayoutChg>
        <pc:sldLayoutChg chg="del">
          <pc:chgData name="Velez, Lissette" userId="85d9f472-fefd-440d-9092-c0ee34df00e4" providerId="ADAL" clId="{CB6B55E7-0E5F-254C-87DD-97233EECA501}" dt="2025-02-21T19:51:14.963" v="466" actId="700"/>
          <pc:sldLayoutMkLst>
            <pc:docMk/>
            <pc:sldMasterMk cId="1896141705" sldId="2147483707"/>
            <pc:sldLayoutMk cId="880603879" sldId="2147483747"/>
          </pc:sldLayoutMkLst>
        </pc:sldLayoutChg>
      </pc:sldMasterChg>
      <pc:sldMasterChg chg="del">
        <pc:chgData name="Velez, Lissette" userId="85d9f472-fefd-440d-9092-c0ee34df00e4" providerId="ADAL" clId="{CB6B55E7-0E5F-254C-87DD-97233EECA501}" dt="2025-02-21T19:25:10.761" v="13" actId="2696"/>
        <pc:sldMasterMkLst>
          <pc:docMk/>
          <pc:sldMasterMk cId="1910977115" sldId="2147483839"/>
        </pc:sldMasterMkLst>
      </pc:sldMasterChg>
    </pc:docChg>
  </pc:docChgLst>
</pc:chgInfo>
</file>

<file path=ppt/comments/modernComment_7FE4E1C6_9366890A.xml><?xml version="1.0" encoding="utf-8"?>
<p188:cmLst xmlns:a="http://schemas.openxmlformats.org/drawingml/2006/main" xmlns:r="http://schemas.openxmlformats.org/officeDocument/2006/relationships" xmlns:p188="http://schemas.microsoft.com/office/powerpoint/2018/8/main">
  <p188:cm id="{65278FD4-9C4C-4B30-BA3B-32B5517DA4C7}" authorId="{DE36D31B-AE94-523E-F987-95BAA6203900}" status="resolved" created="2025-02-19T17:45:12.392" startDate="2025-02-19T17:45:12.392" dueDate="2025-02-19T17:45:12.392" assignedTo="{3BAEC3A1-7A84-1592-063E-2FBC6D30F5F7}" complete="100000" title="@Brehm, Allison Would you mind taking a look at this language and suggested any necessary edits? This is Hong's deck for a upcoming presentation to the upcoming Asian Council of Science Editors.">
    <ac:txMkLst xmlns:ac="http://schemas.microsoft.com/office/drawing/2013/main/command">
      <pc:docMk xmlns:pc="http://schemas.microsoft.com/office/powerpoint/2013/main/command"/>
      <pc:sldMk xmlns:pc="http://schemas.microsoft.com/office/powerpoint/2013/main/command" cId="2472970506" sldId="2145706438"/>
      <ac:spMk id="12" creationId="{23A49D21-0B74-14FD-2A72-E0B2D5447AB5}"/>
      <ac:txMk cp="300" len="98">
        <ac:context len="528" hash="3094914420"/>
      </ac:txMk>
    </ac:txMkLst>
    <p188:replyLst>
      <p188:reply id="{4262D6C2-E97B-4DBC-B398-6C4200BE6324}" authorId="{78B1231B-1C36-C2C7-C255-983C66A1C082}" created="2025-02-19T18:03:45.871">
        <p188:txBody>
          <a:bodyPr/>
          <a:lstStyle/>
          <a:p>
            <a:r>
              <a:rPr lang="en-US"/>
              <a:t>I tweaked</a:t>
            </a:r>
          </a:p>
        </p188:txBody>
        <p188:extLst>
          <p:ext xmlns:p="http://schemas.openxmlformats.org/presentationml/2006/main" uri="{57CB4572-C831-44C2-8A1C-0ADB6CCDFE69}">
            <p223:reactions xmlns:p223="http://schemas.microsoft.com/office/powerpoint/2022/03/main">
              <p223:rxn type="👍">
                <p223:instance time="2025-02-19T18:16:47.505" authorId="{85E64283-98EA-A380-02B1-B4BF746B0452}"/>
                <p223:instance time="2025-02-19T18:25:02.023" authorId="{DE36D31B-AE94-523E-F987-95BAA6203900}"/>
                <p223:instance time="2025-02-19T19:22:46.736" authorId="{AE285421-5119-EA49-3BDF-9B1E58A9B2F3}"/>
              </p223:rxn>
            </p223:reactions>
          </p:ext>
        </p188:extLst>
      </p188:reply>
    </p188:replyLst>
    <p188:txBody>
      <a:bodyPr/>
      <a:lstStyle/>
      <a:p>
        <a:r>
          <a:rPr lang="en-US"/>
          <a:t>[@Silver, Deirdre], would you mind taking a look at this portion on Bias and suggesting any necessary edits? I recall that you and Allison had been editing similar language in the context of the upcoming author guidelines. 
This is Hong's deck for an upcoming presentation to the upcoming Asian Council of Science Editors. I had initially tagged @Brehm, Allison but I see now she is on PTO. </a:t>
        </a:r>
      </a:p>
    </p188:txBody>
    <p188:extLst>
      <p:ext xmlns:p="http://schemas.openxmlformats.org/presentationml/2006/main" uri="{5BB2D875-25FF-4072-B9AC-8F64D62656EB}">
        <p228:taskDetails xmlns:p228="http://schemas.microsoft.com/office/powerpoint/2022/08/main">
          <p228:history>
            <p228:event time="2025-02-19T17:45:12.392" id="{CFE4B40D-F541-4ABF-BAF9-61A703CA5DE5}">
              <p228:atrbtn authorId="{DE36D31B-AE94-523E-F987-95BAA6203900}"/>
              <p228:anchr>
                <p228:comment id="{65278FD4-9C4C-4B30-BA3B-32B5517DA4C7}"/>
              </p228:anchr>
              <p228:add/>
            </p228:event>
            <p228:event time="2025-02-19T17:45:12.392" id="{D70894F0-660C-42ED-A604-4084627936A0}">
              <p228:atrbtn authorId="{DE36D31B-AE94-523E-F987-95BAA6203900}"/>
              <p228:anchr>
                <p228:comment id="{65278FD4-9C4C-4B30-BA3B-32B5517DA4C7}"/>
              </p228:anchr>
              <p228:asgn authorId="{3BAEC3A1-7A84-1592-063E-2FBC6D30F5F7}"/>
            </p228:event>
            <p228:event time="2025-02-19T17:45:12.392" id="{8DCC7F66-B759-47C1-84C4-3B49F7809A9A}">
              <p228:atrbtn authorId="{DE36D31B-AE94-523E-F987-95BAA6203900}"/>
              <p228:anchr>
                <p228:comment id="{65278FD4-9C4C-4B30-BA3B-32B5517DA4C7}"/>
              </p228:anchr>
              <p228:title val="@Brehm, Allison Would you mind taking a look at this language and suggested any necessary edits? This is Hong's deck for a upcoming presentation to the upcoming Asian Council of Science Editors."/>
            </p228:event>
            <p228:event time="2025-02-19T17:45:12.392" id="{DAAF63F2-6922-4FE0-9031-053CBA9877EE}">
              <p228:atrbtn authorId="{DE36D31B-AE94-523E-F987-95BAA6203900}"/>
              <p228:anchr>
                <p228:comment id="{65278FD4-9C4C-4B30-BA3B-32B5517DA4C7}"/>
              </p228:anchr>
              <p228:date stDt="2025-02-19T17:45:12.392" endDt="2025-02-19T17:45:12.392"/>
            </p228:event>
            <p228:event time="2025-02-19T19:22:49.634" id="{F8AC6F79-798C-4F33-A419-B837D0FE2DAC}">
              <p228:atrbtn authorId="{AE285421-5119-EA49-3BDF-9B1E58A9B2F3}"/>
              <p228:anchr>
                <p228:comment id="{00000000-0000-0000-0000-000000000000}"/>
              </p228:anchr>
              <p228:pcntCmplt val="100000"/>
            </p228:event>
          </p228:history>
        </p228:taskDetails>
      </p:ext>
    </p188:extLst>
  </p188:cm>
  <p188:cm id="{014A81EB-8F96-B440-8344-6BDACB821730}" authorId="{85E64283-98EA-A380-02B1-B4BF746B0452}" status="resolved" created="2025-02-19T18:17:13.528" startDate="2025-02-19T18:17:13.528" dueDate="2025-02-19T18:17:13.528" assignedTo="{AE285421-5119-EA49-3BDF-9B1E58A9B2F3}" complete="100000" title="Something strange with the text here @Zhou, Hong">
    <ac:txMkLst xmlns:ac="http://schemas.microsoft.com/office/drawing/2013/main/command">
      <pc:docMk xmlns:pc="http://schemas.microsoft.com/office/powerpoint/2013/main/command"/>
      <pc:sldMk xmlns:pc="http://schemas.microsoft.com/office/powerpoint/2013/main/command" cId="2472970506" sldId="2145706438"/>
      <ac:spMk id="4" creationId="{D63075A9-07AC-7B4F-5F9B-D515EAFE3506}"/>
      <ac:txMk cp="214" len="38">
        <ac:context len="393" hash="3971921555"/>
      </ac:txMk>
    </ac:txMkLst>
    <p188:replyLst>
      <p188:reply id="{C36142A2-F108-4DDE-AE6A-853DDF052622}" authorId="{AE285421-5119-EA49-3BDF-9B1E58A9B2F3}" created="2025-02-19T19:25:01">
        <p188:txBody>
          <a:bodyPr/>
          <a:lstStyle/>
          <a:p>
            <a:r>
              <a:rPr lang="en-GB"/>
              <a:t>Good spot. Corrected</a:t>
            </a:r>
          </a:p>
        </p188:txBody>
      </p188:reply>
    </p188:replyLst>
    <p188:txBody>
      <a:bodyPr/>
      <a:lstStyle/>
      <a:p>
        <a:r>
          <a:rPr lang="en-US"/>
          <a:t>Something strange with the text here [@Zhou, Hong]</a:t>
        </a:r>
      </a:p>
    </p188:txBody>
    <p188:extLst>
      <p:ext xmlns:p="http://schemas.openxmlformats.org/presentationml/2006/main" uri="{5BB2D875-25FF-4072-B9AC-8F64D62656EB}">
        <p228:taskDetails xmlns:p228="http://schemas.microsoft.com/office/powerpoint/2022/08/main">
          <p228:history>
            <p228:event time="2025-02-19T18:17:13.528" id="{61254179-1DC5-DD4F-89A2-2A0286C661D9}">
              <p228:atrbtn authorId="{85E64283-98EA-A380-02B1-B4BF746B0452}"/>
              <p228:anchr>
                <p228:comment id="{014A81EB-8F96-B440-8344-6BDACB821730}"/>
              </p228:anchr>
              <p228:add/>
            </p228:event>
            <p228:event time="2025-02-19T18:17:13.528" id="{ED5AEF70-288E-1F40-93AF-024B02A04891}">
              <p228:atrbtn authorId="{85E64283-98EA-A380-02B1-B4BF746B0452}"/>
              <p228:anchr>
                <p228:comment id="{014A81EB-8F96-B440-8344-6BDACB821730}"/>
              </p228:anchr>
              <p228:asgn authorId="{AE285421-5119-EA49-3BDF-9B1E58A9B2F3}"/>
            </p228:event>
            <p228:event time="2025-02-19T18:17:13.528" id="{B4C28931-45EA-544B-8CD7-B9714E50C79D}">
              <p228:atrbtn authorId="{85E64283-98EA-A380-02B1-B4BF746B0452}"/>
              <p228:anchr>
                <p228:comment id="{014A81EB-8F96-B440-8344-6BDACB821730}"/>
              </p228:anchr>
              <p228:title val="Something strange with the text here @Zhou, Hong"/>
            </p228:event>
            <p228:event time="2025-02-19T18:17:13.528" id="{D8B22A85-0BAE-D946-BD44-30EFF9BA2155}">
              <p228:atrbtn authorId="{85E64283-98EA-A380-02B1-B4BF746B0452}"/>
              <p228:anchr>
                <p228:comment id="{014A81EB-8F96-B440-8344-6BDACB821730}"/>
              </p228:anchr>
              <p228:date stDt="2025-02-19T18:17:13.528" endDt="2025-02-19T18:17:13.528"/>
            </p228:event>
            <p228:event time="2025-02-19T19:25:03.252" id="{C39AAC87-18D7-4916-B057-1402433C6232}">
              <p228:atrbtn authorId="{AE285421-5119-EA49-3BDF-9B1E58A9B2F3}"/>
              <p228:anchr>
                <p228:comment id="{00000000-0000-0000-0000-000000000000}"/>
              </p228:anchr>
              <p228:pcntCmplt val="100000"/>
            </p228:event>
          </p228:history>
        </p228:taskDetails>
      </p:ext>
    </p188:extLst>
  </p188:cm>
</p188:cmLst>
</file>

<file path=ppt/comments/modernComment_7FFE5B35_96979D6D.xml><?xml version="1.0" encoding="utf-8"?>
<p188:cmLst xmlns:a="http://schemas.openxmlformats.org/drawingml/2006/main" xmlns:r="http://schemas.openxmlformats.org/officeDocument/2006/relationships" xmlns:p188="http://schemas.microsoft.com/office/powerpoint/2018/8/main">
  <p188:cm id="{608512F1-C075-9A41-B0DA-7CBEA5535976}" authorId="{B373BC42-CA1D-8479-6E36-71230FFAB3B5}" status="resolved" created="2023-05-03T20:05:06.371">
    <pc:sldMkLst xmlns:pc="http://schemas.microsoft.com/office/powerpoint/2013/main/command">
      <pc:docMk/>
      <pc:sldMk cId="2526518637" sldId="2147375925"/>
    </pc:sldMkLst>
    <p188:replyLst>
      <p188:reply id="{FCBDA76C-5041-441E-9529-FB3E7A5990C8}" authorId="{AE285421-5119-EA49-3BDF-9B1E58A9B2F3}" created="2023-05-03T20:27:31.857">
        <p188:txBody>
          <a:bodyPr/>
          <a:lstStyle/>
          <a:p>
            <a:r>
              <a:rPr lang="en-US"/>
              <a:t>I think this one is better :)</a:t>
            </a:r>
          </a:p>
        </p188:txBody>
      </p188:reply>
      <p188:reply id="{22663881-BB79-499B-BECC-21274D0E0624}" authorId="{AE285421-5119-EA49-3BDF-9B1E58A9B2F3}" created="2023-05-03T20:28:06.748">
        <p188:txBody>
          <a:bodyPr/>
          <a:lstStyle/>
          <a:p>
            <a:r>
              <a:rPr lang="en-US"/>
              <a:t>But it is hard to read word in white at left hand side</a:t>
            </a:r>
          </a:p>
        </p188:txBody>
      </p188:reply>
    </p188:replyLst>
    <p188:txBody>
      <a:bodyPr/>
      <a:lstStyle/>
      <a:p>
        <a:r>
          <a:rPr lang="en-US"/>
          <a:t>[@Zhou, Hong] I haven’t deleted slide 10 yet in case you don’t like this design but what do you think about this instead?</a:t>
        </a:r>
      </a:p>
    </p188:txBody>
  </p188:cm>
  <p188:cm id="{47D9BCA5-B9BC-C34D-ACCF-416833182D25}" authorId="{85E64283-98EA-A380-02B1-B4BF746B0452}" status="resolved" created="2025-02-19T18:22:18.765" startDate="2025-02-19T18:22:18.766" dueDate="2025-02-19T18:22:18.766" assignedTo="{AE285421-5119-EA49-3BDF-9B1E58A9B2F3}" complete="100000" title="Just noting you have quite a mix of fonts and heading styles, @Zhou, Hong - you might want to address this. ">
    <ac:deMkLst xmlns:ac="http://schemas.microsoft.com/office/drawing/2013/main/command">
      <pc:docMk xmlns:pc="http://schemas.microsoft.com/office/powerpoint/2013/main/command"/>
      <pc:sldMk xmlns:pc="http://schemas.microsoft.com/office/powerpoint/2013/main/command" cId="2526518637" sldId="2147375925"/>
      <ac:spMk id="2" creationId="{7E4ACDF7-8246-90C3-0708-AB16EA160E39}"/>
    </ac:deMkLst>
    <p188:txBody>
      <a:bodyPr/>
      <a:lstStyle/>
      <a:p>
        <a:r>
          <a:rPr lang="en-US"/>
          <a:t>Just noting you have quite a mix of fonts and heading styles, [@Zhou, Hong] - you might want to address this. </a:t>
        </a:r>
      </a:p>
    </p188:txBody>
    <p188:extLst>
      <p:ext xmlns:p="http://schemas.openxmlformats.org/presentationml/2006/main" uri="{5BB2D875-25FF-4072-B9AC-8F64D62656EB}">
        <p228:taskDetails xmlns:p228="http://schemas.microsoft.com/office/powerpoint/2022/08/main">
          <p228:history>
            <p228:event time="2025-02-19T18:22:18.765" id="{C7D5D0C9-B6C7-D245-8B7B-F5E2678D69A6}">
              <p228:atrbtn authorId="{85E64283-98EA-A380-02B1-B4BF746B0452}"/>
              <p228:anchr>
                <p228:comment id="{47D9BCA5-B9BC-C34D-ACCF-416833182D25}"/>
              </p228:anchr>
              <p228:add/>
            </p228:event>
            <p228:event time="2025-02-19T18:22:18.765" id="{FBAD1BAE-5BAB-1347-AD48-F8B3FD754707}">
              <p228:atrbtn authorId="{85E64283-98EA-A380-02B1-B4BF746B0452}"/>
              <p228:anchr>
                <p228:comment id="{47D9BCA5-B9BC-C34D-ACCF-416833182D25}"/>
              </p228:anchr>
              <p228:asgn authorId="{AE285421-5119-EA49-3BDF-9B1E58A9B2F3}"/>
            </p228:event>
            <p228:event time="2025-02-19T18:22:18.765" id="{8F9AD935-6A46-A24B-9843-2AAFD07ADE6A}">
              <p228:atrbtn authorId="{85E64283-98EA-A380-02B1-B4BF746B0452}"/>
              <p228:anchr>
                <p228:comment id="{47D9BCA5-B9BC-C34D-ACCF-416833182D25}"/>
              </p228:anchr>
              <p228:title val="Just noting you have quite a mix of fonts and heading styles, @Zhou, Hong - you might want to address this. "/>
            </p228:event>
            <p228:event time="2025-02-19T18:22:18.765" id="{91481A6B-9A56-474F-9835-3735A533FD41}">
              <p228:atrbtn authorId="{85E64283-98EA-A380-02B1-B4BF746B0452}"/>
              <p228:anchr>
                <p228:comment id="{47D9BCA5-B9BC-C34D-ACCF-416833182D25}"/>
              </p228:anchr>
              <p228:date stDt="2025-02-19T18:22:18.766" endDt="2025-02-19T18:22:18.766"/>
            </p228:event>
            <p228:event time="2025-02-19T19:18:53.819" id="{907DB167-8338-45C1-B31C-153EABBFB92B}">
              <p228:atrbtn authorId="{AE285421-5119-EA49-3BDF-9B1E58A9B2F3}"/>
              <p228:anchr>
                <p228:comment id="{00000000-0000-0000-0000-000000000000}"/>
              </p228:anchr>
              <p228:pcntCmplt val="100000"/>
            </p228:event>
          </p228:history>
        </p228:taskDetails>
      </p:ext>
    </p188:extLst>
  </p188:cm>
</p188:cmLst>
</file>

<file path=ppt/comments/modernComment_7FFE5B89_D42F3488.xml><?xml version="1.0" encoding="utf-8"?>
<p188:cmLst xmlns:a="http://schemas.openxmlformats.org/drawingml/2006/main" xmlns:r="http://schemas.openxmlformats.org/officeDocument/2006/relationships" xmlns:p188="http://schemas.microsoft.com/office/powerpoint/2018/8/main">
  <p188:cm id="{3606F0C4-135D-4777-A85E-3B7590A54FD2}" authorId="{DE36D31B-AE94-523E-F987-95BAA6203900}" status="resolved" created="2025-02-19T17:42:56.090" complete="100000">
    <ac:deMkLst xmlns:ac="http://schemas.microsoft.com/office/drawing/2013/main/command">
      <pc:docMk xmlns:pc="http://schemas.microsoft.com/office/powerpoint/2013/main/command"/>
      <pc:sldMk xmlns:pc="http://schemas.microsoft.com/office/powerpoint/2013/main/command" cId="3559863432" sldId="2147376009"/>
      <ac:picMk id="1088" creationId="{0BCFC7E7-D940-64C7-18DD-17EEC35C0F3D}"/>
    </ac:deMkLst>
    <p188:replyLst>
      <p188:reply id="{53CB98A1-2846-4DA3-AB99-7AAF79992C01}" authorId="{AE285421-5119-EA49-3BDF-9B1E58A9B2F3}" created="2025-02-19T19:21:35.587">
        <p188:txBody>
          <a:bodyPr/>
          <a:lstStyle/>
          <a:p>
            <a:r>
              <a:rPr lang="en-GB"/>
              <a:t>OK. Have you removed it? I</a:t>
            </a:r>
          </a:p>
        </p188:txBody>
      </p188:reply>
      <p188:reply id="{56BE335E-AA93-46A6-B42D-1CE822C2A476}" authorId="{DE36D31B-AE94-523E-F987-95BAA6203900}" created="2025-02-19T19:27:43.013">
        <p188:txBody>
          <a:bodyPr/>
          <a:lstStyle/>
          <a:p>
            <a:r>
              <a:rPr lang="en-US"/>
              <a:t>Hong, please plan to lead on finalizing any edits to images, logos. I did just ask Cindy V. to confirm whether Authorea is still a distinct brand name or not. </a:t>
            </a:r>
          </a:p>
        </p188:txBody>
      </p188:reply>
      <p188:reply id="{FEA93D90-9B0C-4B56-9EE2-CD5B656085BF}" authorId="{DE36D31B-AE94-523E-F987-95BAA6203900}" created="2025-02-19T19:42:51.669">
        <p188:txBody>
          <a:bodyPr/>
          <a:lstStyle/>
          <a:p>
            <a:r>
              <a:rPr lang="en-US"/>
              <a:t>Cindy says no more Authorea - it should be Research Exchange Preprints. Please plan to reach out to her directly going forward to confirm which Wiley brand names to use as these are continually being updated. Thanks!</a:t>
            </a:r>
          </a:p>
        </p188:txBody>
      </p188:reply>
      <p188:reply id="{FA045EBD-0530-4648-A8BA-ACCB7507AFB9}" authorId="{AE285421-5119-EA49-3BDF-9B1E58A9B2F3}" created="2025-02-20T11:10:19.961">
        <p188:txBody>
          <a:bodyPr/>
          <a:lstStyle/>
          <a:p>
            <a:r>
              <a:rPr lang="en-GB"/>
              <a:t>I have just removed Authorea completely. </a:t>
            </a:r>
          </a:p>
        </p188:txBody>
      </p188:reply>
    </p188:replyLst>
    <p188:txBody>
      <a:bodyPr/>
      <a:lstStyle/>
      <a:p>
        <a:r>
          <a:rPr lang="en-US"/>
          <a:t>Are we currently referencing Authorea as a distinct Wiley brand name? If not, let's please remove.</a:t>
        </a:r>
      </a:p>
    </p188:txBody>
  </p188:cm>
  <p188:cm id="{17D4D35B-FAF6-3042-88B4-933A20812557}" authorId="{85E64283-98EA-A380-02B1-B4BF746B0452}" status="resolved" created="2025-02-19T18:16:07.840" startDate="2025-02-19T18:16:07.840" dueDate="2025-02-19T18:16:07.840" assignedTo="{AE285421-5119-EA49-3BDF-9B1E58A9B2F3}" complete="100000" title="@Zhou, Hong You’d need to reference what Wiley currently does and does not permit here - our current position is clear in the Best Practice Guidelines, and for example the final bullet here on peer review could lead people to believe we support the use…">
    <pc:sldMkLst xmlns:pc="http://schemas.microsoft.com/office/powerpoint/2013/main/command">
      <pc:docMk/>
      <pc:sldMk cId="3559863432" sldId="2147376009"/>
    </pc:sldMkLst>
    <p188:replyLst>
      <p188:reply id="{73F4AF09-3DBE-455C-A692-73BDBDEEAFB3}" authorId="{AE285421-5119-EA49-3BDF-9B1E58A9B2F3}" created="2025-02-19T19:22:24.324">
        <p188:txBody>
          <a:bodyPr/>
          <a:lstStyle/>
          <a:p>
            <a:r>
              <a:rPr lang="en-GB"/>
              <a:t>This is a general discussion of how AI writing on research journey in industry which not refer to Wiley only</a:t>
            </a:r>
          </a:p>
        </p188:txBody>
      </p188:reply>
      <p188:reply id="{1C35A76D-B236-4B90-AB22-9F2F0969CA36}" authorId="{85E64283-98EA-A380-02B1-B4BF746B0452}" created="2025-02-20T08:58:58.423">
        <p188:txBody>
          <a:bodyPr/>
          <a:lstStyle/>
          <a:p>
            <a:r>
              <a:rPr lang="en-US"/>
              <a:t>Understood - but the Wiley name is on the slides and your organisational affiliation, so I'd strongly recommend that you at least say that every publisher will have its own policies on what is and isn't permissible, and that we, for example, do not support writing peer review reports using AI</a:t>
            </a:r>
          </a:p>
        </p188:txBody>
      </p188:reply>
      <p188:reply id="{8EF81EA7-D5DE-40EA-B9A6-A68B5D6D6508}" authorId="{AE285421-5119-EA49-3BDF-9B1E58A9B2F3}" created="2025-02-20T11:07:52.925">
        <p188:txBody>
          <a:bodyPr/>
          <a:lstStyle/>
          <a:p>
            <a:r>
              <a:rPr lang="en-GB"/>
              <a:t>Willd definitely emphasize and also this will be mentioned again in Wiley guidline slides later</a:t>
            </a:r>
          </a:p>
        </p188:txBody>
      </p188:reply>
    </p188:replyLst>
    <p188:txBody>
      <a:bodyPr/>
      <a:lstStyle/>
      <a:p>
        <a:r>
          <a:rPr lang="en-US"/>
          <a:t>[@Zhou, Hong] You’d need to reference what Wiley currently does and does not permit here - our current position is clear in the Best Practice Guidelines, and for example the final bullet here on peer review could lead people to believe we support the use of AI in writing a reviewer report (we don’t)</a:t>
        </a:r>
      </a:p>
    </p188:txBody>
    <p188:extLst>
      <p:ext xmlns:p="http://schemas.openxmlformats.org/presentationml/2006/main" uri="{5BB2D875-25FF-4072-B9AC-8F64D62656EB}">
        <p228:taskDetails xmlns:p228="http://schemas.microsoft.com/office/powerpoint/2022/08/main">
          <p228:history>
            <p228:event time="2025-02-19T18:16:07.840" id="{F77E2FE7-0AB7-0040-9F33-3936F8B190E2}">
              <p228:atrbtn authorId="{85E64283-98EA-A380-02B1-B4BF746B0452}"/>
              <p228:anchr>
                <p228:comment id="{17D4D35B-FAF6-3042-88B4-933A20812557}"/>
              </p228:anchr>
              <p228:add/>
            </p228:event>
            <p228:event time="2025-02-19T18:16:07.840" id="{50EDADDB-0236-E948-AF5A-F8805175777E}">
              <p228:atrbtn authorId="{85E64283-98EA-A380-02B1-B4BF746B0452}"/>
              <p228:anchr>
                <p228:comment id="{17D4D35B-FAF6-3042-88B4-933A20812557}"/>
              </p228:anchr>
              <p228:asgn authorId="{AE285421-5119-EA49-3BDF-9B1E58A9B2F3}"/>
            </p228:event>
            <p228:event time="2025-02-19T18:16:07.840" id="{09B839D8-E0FD-5842-B8BF-DF041CB7FA59}">
              <p228:atrbtn authorId="{85E64283-98EA-A380-02B1-B4BF746B0452}"/>
              <p228:anchr>
                <p228:comment id="{17D4D35B-FAF6-3042-88B4-933A20812557}"/>
              </p228:anchr>
              <p228:title val="@Zhou, Hong You’d need to reference what Wiley currently does and does not permit here - our current position is clear in the Best Practice Guidelines, and for example the final bullet here on peer review could lead people to believe we support the use…"/>
            </p228:event>
            <p228:event time="2025-02-19T18:16:07.840" id="{55AF8CE5-E651-5640-B94B-67EC8CE3974B}">
              <p228:atrbtn authorId="{85E64283-98EA-A380-02B1-B4BF746B0452}"/>
              <p228:anchr>
                <p228:comment id="{17D4D35B-FAF6-3042-88B4-933A20812557}"/>
              </p228:anchr>
              <p228:date stDt="2025-02-19T18:16:07.840" endDt="2025-02-19T18:16:07.840"/>
            </p228:event>
            <p228:event time="2025-02-20T11:10:58.964" id="{970AFEF0-1858-4267-86BC-21F3B76AE2DB}">
              <p228:atrbtn authorId="{AE285421-5119-EA49-3BDF-9B1E58A9B2F3}"/>
              <p228:anchr>
                <p228:comment id="{00000000-0000-0000-0000-000000000000}"/>
              </p228:anchr>
              <p228:pcntCmplt val="100000"/>
            </p228:event>
          </p228:history>
        </p228:taskDetails>
      </p:ext>
    </p188:extLst>
  </p188:cm>
  <p188:cm id="{532757C3-B8B8-40D8-950A-8569A8114397}" authorId="{AE285421-5119-EA49-3BDF-9B1E58A9B2F3}" created="2025-02-20T17:32:45.860">
    <ac:deMkLst xmlns:ac="http://schemas.microsoft.com/office/drawing/2013/main/command">
      <pc:docMk xmlns:pc="http://schemas.microsoft.com/office/powerpoint/2013/main/command"/>
      <pc:sldMk xmlns:pc="http://schemas.microsoft.com/office/powerpoint/2013/main/command" cId="3559863432" sldId="2147376009"/>
      <ac:grpSpMk id="58" creationId="{E3B835D8-99E0-29D0-0278-64198449616B}"/>
    </ac:deMkLst>
    <p188:txBody>
      <a:bodyPr/>
      <a:lstStyle/>
      <a:p>
        <a:r>
          <a:rPr lang="en-GB"/>
          <a:t>This visualization looks ugly. </a:t>
        </a:r>
      </a:p>
    </p188:txBody>
  </p188:cm>
</p188:cmLst>
</file>

<file path=ppt/comments/modernComment_7FFFE23D_AE74075.xml><?xml version="1.0" encoding="utf-8"?>
<p188:cmLst xmlns:a="http://schemas.openxmlformats.org/drawingml/2006/main" xmlns:r="http://schemas.openxmlformats.org/officeDocument/2006/relationships" xmlns:p188="http://schemas.microsoft.com/office/powerpoint/2018/8/main">
  <p188:cm id="{74A05F87-6B3E-42A3-9EBD-EA9AE7E531EF}" authorId="{DE36D31B-AE94-523E-F987-95BAA6203900}" status="resolved" created="2025-02-19T17:46:23.551" startDate="2025-02-19T18:19:10.343" dueDate="2025-02-19T18:19:10.343" assignedTo="{AE285421-5119-EA49-3BDF-9B1E58A9B2F3}" complete="100000" title="…audience then it just needs to align with exactly what’s in the current Best Practice Guidelines here, so please check, @Zhou, Hong: https://authorservices.wiley.com/ethics-guidelines/index.html. You might want to tell your audience we are producing…">
    <ac:txMkLst xmlns:ac="http://schemas.microsoft.com/office/drawing/2013/main/command">
      <pc:docMk xmlns:pc="http://schemas.microsoft.com/office/powerpoint/2013/main/command"/>
      <pc:sldMk xmlns:pc="http://schemas.microsoft.com/office/powerpoint/2013/main/command" cId="182927477" sldId="2147476029"/>
      <ac:spMk id="15" creationId="{A4E97E15-1741-A7F2-49C9-63EDB3295AF5}"/>
      <ac:txMk cp="0" len="134">
        <ac:context len="269" hash="2770470878"/>
      </ac:txMk>
    </ac:txMkLst>
    <p188:replyLst>
      <p188:reply id="{9E396C38-529C-6E4B-A1C8-F08C1B426723}" authorId="{85E64283-98EA-A380-02B1-B4BF746B0452}" created="2025-02-19T18:19:10.336">
        <p188:txBody>
          <a:bodyPr/>
          <a:lstStyle/>
          <a:p>
            <a:r>
              <a:rPr lang="en-US"/>
              <a:t>If this is primarily to a Research audience then it just needs to align with exactly what’s in the current Best Practice Guidelines here, so please check, [@Zhou, Hong]: https://authorservices.wiley.com/ethics-guidelines/index.html. You might want to tell your audience we are producing more expansive guidelines for Research authors in the coming months.</a:t>
            </a:r>
          </a:p>
        </p188:txBody>
      </p188:reply>
    </p188:replyLst>
    <p188:txBody>
      <a:bodyPr/>
      <a:lstStyle/>
      <a:p>
        <a:r>
          <a:rPr lang="en-US"/>
          <a:t>[@O'Brien, Anna] I think this is generally consistent with the upcoming AI authoring guidelines -- but I've not been as close as you are to that effort.</a:t>
        </a:r>
      </a:p>
    </p188:txBody>
    <p188:extLst>
      <p:ext xmlns:p="http://schemas.openxmlformats.org/presentationml/2006/main" uri="{5BB2D875-25FF-4072-B9AC-8F64D62656EB}">
        <p228:taskDetails xmlns:p228="http://schemas.microsoft.com/office/powerpoint/2022/08/main">
          <p228:history>
            <p228:event time="2025-02-19T18:19:10.343" id="{B3AB18D8-D936-374B-B9C5-1E0802EE2092}">
              <p228:atrbtn authorId="{85E64283-98EA-A380-02B1-B4BF746B0452}"/>
              <p228:anchr>
                <p228:comment id="{9E396C38-529C-6E4B-A1C8-F08C1B426723}"/>
              </p228:anchr>
              <p228:add/>
            </p228:event>
            <p228:event time="2025-02-19T18:19:10.343" id="{AD20FB0C-0A29-7045-9150-4E1D6D1C52C8}">
              <p228:atrbtn authorId="{85E64283-98EA-A380-02B1-B4BF746B0452}"/>
              <p228:anchr>
                <p228:comment id="{9E396C38-529C-6E4B-A1C8-F08C1B426723}"/>
              </p228:anchr>
              <p228:asgn authorId="{AE285421-5119-EA49-3BDF-9B1E58A9B2F3}"/>
            </p228:event>
            <p228:event time="2025-02-19T18:19:10.343" id="{ADD3C8AF-6F7C-3747-9DD9-8CED6548214E}">
              <p228:atrbtn authorId="{85E64283-98EA-A380-02B1-B4BF746B0452}"/>
              <p228:anchr>
                <p228:comment id="{9E396C38-529C-6E4B-A1C8-F08C1B426723}"/>
              </p228:anchr>
              <p228:date stDt="2025-02-19T18:19:10.343" endDt="2025-02-19T18:19:10.343"/>
            </p228:event>
            <p228:event time="2025-02-19T18:19:10.343" id="{B5C9D931-4FAA-264C-B306-C9AB243F0B2E}">
              <p228:atrbtn authorId="{85E64283-98EA-A380-02B1-B4BF746B0452}"/>
              <p228:anchr>
                <p228:comment id="{9E396C38-529C-6E4B-A1C8-F08C1B426723}"/>
              </p228:anchr>
              <p228:title val="…audience then it just needs to align with exactly what’s in the current Best Practice Guidelines here, so please check, @Zhou, Hong: https://authorservices.wiley.com/ethics-guidelines/index.html. You might want to tell your audience we are producing…"/>
            </p228:event>
            <p228:event time="2025-02-19T19:32:50.092" id="{B98ED991-5C96-487C-B298-C051774B59D2}">
              <p228:atrbtn authorId="{AE285421-5119-EA49-3BDF-9B1E58A9B2F3}"/>
              <p228:anchr>
                <p228:comment id="{00000000-0000-0000-0000-000000000000}"/>
              </p228:anchr>
              <p228:pcntCmplt val="100000"/>
            </p228:event>
          </p228:history>
        </p228:taskDetails>
      </p:ext>
    </p188:extLst>
  </p188:cm>
</p188:cmLst>
</file>

<file path=ppt/comments/modernComment_7FFFE23E_C71BF03E.xml><?xml version="1.0" encoding="utf-8"?>
<p188:cmLst xmlns:a="http://schemas.openxmlformats.org/drawingml/2006/main" xmlns:r="http://schemas.openxmlformats.org/officeDocument/2006/relationships" xmlns:p188="http://schemas.microsoft.com/office/powerpoint/2018/8/main">
  <p188:cm id="{E0C18D33-655C-44EA-AB99-0BD9430F8274}" authorId="{DE36D31B-AE94-523E-F987-95BAA6203900}" status="resolved" created="2025-02-19T17:47:03.100" complete="100000">
    <ac:txMkLst xmlns:ac="http://schemas.microsoft.com/office/drawing/2013/main/command">
      <pc:docMk xmlns:pc="http://schemas.microsoft.com/office/powerpoint/2013/main/command"/>
      <pc:sldMk xmlns:pc="http://schemas.microsoft.com/office/powerpoint/2013/main/command" cId="3340496958" sldId="2147476030"/>
      <ac:spMk id="10" creationId="{4B3D0FF8-AC63-5363-CF6B-E9840D6A6A68}"/>
      <ac:txMk cp="0" len="11">
        <ac:context len="241" hash="2349233754"/>
      </ac:txMk>
    </ac:txMkLst>
    <p188:replyLst>
      <p188:reply id="{3F1F2E90-69BD-1F4F-AA23-66BF7D388A85}" authorId="{85E64283-98EA-A380-02B1-B4BF746B0452}" created="2025-02-19T18:20:12.978">
        <p188:txBody>
          <a:bodyPr/>
          <a:lstStyle/>
          <a:p>
            <a:r>
              <a:rPr lang="en-US"/>
              <a:t>The new guidelines are only for book/Learning authors at this stage [@Sherman, Andrea] - Hong just needs to ensure everything is aligned with the already available Best Practice Guidelines as previously referenced</a:t>
            </a:r>
          </a:p>
        </p188:txBody>
        <p188:extLst>
          <p:ext xmlns:p="http://schemas.openxmlformats.org/presentationml/2006/main" uri="{57CB4572-C831-44C2-8A1C-0ADB6CCDFE69}">
            <p223:reactions xmlns:p223="http://schemas.microsoft.com/office/powerpoint/2022/03/main">
              <p223:rxn type="👍">
                <p223:instance time="2025-02-19T19:26:02.014" authorId="{AE285421-5119-EA49-3BDF-9B1E58A9B2F3}"/>
              </p223:rxn>
            </p223:reactions>
          </p:ext>
        </p188:extLst>
      </p188:reply>
    </p188:replyLst>
    <p188:txBody>
      <a:bodyPr/>
      <a:lstStyle/>
      <a:p>
        <a:r>
          <a:rPr lang="en-US"/>
          <a:t>[@O'Brien, Anna] same callout as prior slide -- I assume we're being consistent but if any concerns, corrections, please chime in.</a:t>
        </a:r>
      </a:p>
    </p188:txBody>
    <p188:extLst>
      <p:ext xmlns:p="http://schemas.openxmlformats.org/presentationml/2006/main" uri="{57CB4572-C831-44C2-8A1C-0ADB6CCDFE69}">
        <p223:reactions xmlns:p223="http://schemas.microsoft.com/office/powerpoint/2022/03/main">
          <p223:rxn type="👍">
            <p223:instance time="2025-02-19T19:26:00.766" authorId="{AE285421-5119-EA49-3BDF-9B1E58A9B2F3}"/>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pPr/>
              <a:t>02/21/2025</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pPr/>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ublicationethics.org/cope-position-statements/ai-autho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a:p>
        </p:txBody>
      </p:sp>
      <p:sp>
        <p:nvSpPr>
          <p:cNvPr id="4" name="Slide Number Placeholder 3"/>
          <p:cNvSpPr>
            <a:spLocks noGrp="1"/>
          </p:cNvSpPr>
          <p:nvPr>
            <p:ph type="sldNum" sz="quarter" idx="10"/>
          </p:nvPr>
        </p:nvSpPr>
        <p:spPr/>
        <p:txBody>
          <a:bodyPr/>
          <a:lstStyle/>
          <a:p>
            <a:fld id="{1275E200-7A63-4A7C-BE0B-EE602D2E29CE}" type="slidenum">
              <a:rPr lang="" smtClean="0"/>
              <a:pPr/>
              <a:t>1</a:t>
            </a:fld>
            <a:endParaRPr lang=""/>
          </a:p>
        </p:txBody>
      </p:sp>
    </p:spTree>
    <p:extLst>
      <p:ext uri="{BB962C8B-B14F-4D97-AF65-F5344CB8AC3E}">
        <p14:creationId xmlns:p14="http://schemas.microsoft.com/office/powerpoint/2010/main" val="46209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AI </a:t>
            </a:r>
            <a:r>
              <a:rPr kumimoji="0" lang="en-US" altLang="en-US" sz="1200" b="1" i="0" u="none" strike="noStrike" cap="none" normalizeH="0" baseline="0">
                <a:ln>
                  <a:noFill/>
                </a:ln>
                <a:solidFill>
                  <a:schemeClr val="tx1"/>
                </a:solidFill>
                <a:effectLst/>
                <a:latin typeface="Arial" panose="020B0604020202020204" pitchFamily="34" charset="0"/>
              </a:rPr>
              <a:t>is here to stay</a:t>
            </a:r>
            <a:r>
              <a:rPr kumimoji="0" lang="en-US" altLang="en-US" sz="1200" b="0" i="0" u="none" strike="noStrike" cap="none" normalizeH="0" baseline="0">
                <a:ln>
                  <a:noFill/>
                </a:ln>
                <a:solidFill>
                  <a:schemeClr val="tx1"/>
                </a:solidFill>
                <a:effectLst/>
                <a:latin typeface="Arial" panose="020B0604020202020204" pitchFamily="34" charset="0"/>
              </a:rPr>
              <a:t>—embrace it responsibly.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Researchers must balance </a:t>
            </a:r>
            <a:r>
              <a:rPr kumimoji="0" lang="en-US" altLang="en-US" sz="1200" b="1" i="0" u="none" strike="noStrike" cap="none" normalizeH="0" baseline="0">
                <a:ln>
                  <a:noFill/>
                </a:ln>
                <a:solidFill>
                  <a:schemeClr val="tx1"/>
                </a:solidFill>
                <a:effectLst/>
                <a:latin typeface="Arial" panose="020B0604020202020204" pitchFamily="34" charset="0"/>
              </a:rPr>
              <a:t>productivity gains</a:t>
            </a:r>
            <a:r>
              <a:rPr kumimoji="0" lang="en-US" altLang="en-US" sz="1200" b="0" i="0" u="none" strike="noStrike" cap="none" normalizeH="0" baseline="0">
                <a:ln>
                  <a:noFill/>
                </a:ln>
                <a:solidFill>
                  <a:schemeClr val="tx1"/>
                </a:solidFill>
                <a:effectLst/>
                <a:latin typeface="Arial" panose="020B0604020202020204" pitchFamily="34" charset="0"/>
              </a:rPr>
              <a:t> with </a:t>
            </a:r>
            <a:r>
              <a:rPr kumimoji="0" lang="en-US" altLang="en-US" sz="1200" b="1" i="0" u="none" strike="noStrike" cap="none" normalizeH="0" baseline="0">
                <a:ln>
                  <a:noFill/>
                </a:ln>
                <a:solidFill>
                  <a:schemeClr val="tx1"/>
                </a:solidFill>
                <a:effectLst/>
                <a:latin typeface="Arial" panose="020B0604020202020204" pitchFamily="34" charset="0"/>
              </a:rPr>
              <a:t>ethical concerns</a:t>
            </a:r>
            <a:r>
              <a:rPr kumimoji="0" lang="en-US" altLang="en-US" sz="12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Publishers &amp; institutions should provide </a:t>
            </a:r>
            <a:r>
              <a:rPr kumimoji="0" lang="en-US" altLang="en-US" sz="1200" b="1" i="0" u="none" strike="noStrike" cap="none" normalizeH="0" baseline="0">
                <a:ln>
                  <a:noFill/>
                </a:ln>
                <a:solidFill>
                  <a:schemeClr val="tx1"/>
                </a:solidFill>
                <a:effectLst/>
                <a:latin typeface="Arial" panose="020B0604020202020204" pitchFamily="34" charset="0"/>
              </a:rPr>
              <a:t>clear AI usage policies</a:t>
            </a:r>
            <a:r>
              <a:rPr kumimoji="0" lang="en-US" altLang="en-US" sz="1200" b="0" i="0" u="none" strike="noStrike" cap="none" normalizeH="0" baseline="0">
                <a:ln>
                  <a:noFill/>
                </a:ln>
                <a:solidFill>
                  <a:schemeClr val="tx1"/>
                </a:solidFill>
                <a:effectLst/>
                <a:latin typeface="Arial" panose="020B0604020202020204" pitchFamily="34" charset="0"/>
              </a:rPr>
              <a:t> </a:t>
            </a:r>
          </a:p>
          <a:p>
            <a:endParaRPr lang="en-GB"/>
          </a:p>
        </p:txBody>
      </p:sp>
      <p:sp>
        <p:nvSpPr>
          <p:cNvPr id="4" name="Slide Number Placeholder 3"/>
          <p:cNvSpPr>
            <a:spLocks noGrp="1"/>
          </p:cNvSpPr>
          <p:nvPr>
            <p:ph type="sldNum" sz="quarter" idx="5"/>
          </p:nvPr>
        </p:nvSpPr>
        <p:spPr/>
        <p:txBody>
          <a:bodyPr/>
          <a:lstStyle/>
          <a:p>
            <a:fld id="{1275E200-7A63-4A7C-BE0B-EE602D2E29CE}" type="slidenum">
              <a:rPr lang="" smtClean="0"/>
              <a:pPr/>
              <a:t>14</a:t>
            </a:fld>
            <a:endParaRPr lang=""/>
          </a:p>
        </p:txBody>
      </p:sp>
    </p:spTree>
    <p:extLst>
      <p:ext uri="{BB962C8B-B14F-4D97-AF65-F5344CB8AC3E}">
        <p14:creationId xmlns:p14="http://schemas.microsoft.com/office/powerpoint/2010/main" val="222889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DengXian" panose="02010600030101010101" pitchFamily="2" charset="-122"/>
                <a:cs typeface="Arial" panose="020B0604020202020204" pitchFamily="34" charset="0"/>
              </a:rPr>
              <a:t>There are some popular AI terms such as Large Language Models (LLMs), Generative AI (GAI), AI Generated Content (AIGC) that often appear alongside ChatGPT in the news and media. Before I show you some real applications, it is key to make clear what these concepts are and how they are related.</a:t>
            </a:r>
          </a:p>
          <a:p>
            <a:endParaRPr lang="en-GB" sz="1800">
              <a:effectLst/>
              <a:latin typeface="Calibri" panose="020F0502020204030204" pitchFamily="34" charset="0"/>
              <a:ea typeface="DengXian" panose="02010600030101010101" pitchFamily="2" charset="-122"/>
              <a:cs typeface="Arial" panose="020B0604020202020204" pitchFamily="34" charset="0"/>
            </a:endParaRPr>
          </a:p>
          <a:p>
            <a:r>
              <a:rPr lang="en-GB" sz="1800" b="1">
                <a:effectLst/>
                <a:latin typeface="Calibri" panose="020F0502020204030204" pitchFamily="34" charset="0"/>
                <a:ea typeface="DengXian" panose="02010600030101010101" pitchFamily="2" charset="-122"/>
                <a:cs typeface="Arial" panose="020B0604020202020204" pitchFamily="34" charset="0"/>
              </a:rPr>
              <a:t>There are many large language models </a:t>
            </a:r>
            <a:r>
              <a:rPr lang="en-GB" sz="1800">
                <a:effectLst/>
                <a:latin typeface="Calibri" panose="020F0502020204030204" pitchFamily="34" charset="0"/>
                <a:ea typeface="DengXian" panose="02010600030101010101" pitchFamily="2" charset="-122"/>
                <a:cs typeface="Arial" panose="020B0604020202020204" pitchFamily="34" charset="0"/>
              </a:rPr>
              <a:t>such as GPT, BERT which are trained on huge amounts of text and are considered to be the  foundation on which to build generative AI.</a:t>
            </a:r>
          </a:p>
          <a:p>
            <a:r>
              <a:rPr lang="en-GB" sz="1800" b="1">
                <a:effectLst/>
                <a:latin typeface="Calibri" panose="020F0502020204030204" pitchFamily="34" charset="0"/>
                <a:ea typeface="DengXian" panose="02010600030101010101" pitchFamily="2" charset="-122"/>
                <a:cs typeface="Arial" panose="020B0604020202020204" pitchFamily="34" charset="0"/>
              </a:rPr>
              <a:t>Generative AI </a:t>
            </a:r>
            <a:r>
              <a:rPr lang="en-GB" sz="1800">
                <a:effectLst/>
                <a:latin typeface="Calibri" panose="020F0502020204030204" pitchFamily="34" charset="0"/>
                <a:ea typeface="DengXian" panose="02010600030101010101" pitchFamily="2" charset="-122"/>
                <a:cs typeface="Arial" panose="020B0604020202020204" pitchFamily="34" charset="0"/>
              </a:rPr>
              <a:t>is just one type of AI specifically designed to generate original text, images or videos. </a:t>
            </a:r>
            <a:r>
              <a:rPr lang="en-GB" sz="1800" b="1">
                <a:effectLst/>
                <a:latin typeface="Calibri" panose="020F0502020204030204" pitchFamily="34" charset="0"/>
                <a:ea typeface="DengXian" panose="02010600030101010101" pitchFamily="2" charset="-122"/>
                <a:cs typeface="Arial" panose="020B0604020202020204" pitchFamily="34" charset="0"/>
              </a:rPr>
              <a:t>There are also </a:t>
            </a:r>
            <a:r>
              <a:rPr lang="en-GB" sz="1800">
                <a:effectLst/>
                <a:latin typeface="Calibri" panose="020F0502020204030204" pitchFamily="34" charset="0"/>
                <a:ea typeface="DengXian" panose="02010600030101010101" pitchFamily="2" charset="-122"/>
                <a:cs typeface="Arial" panose="020B0604020202020204" pitchFamily="34" charset="0"/>
              </a:rPr>
              <a:t>other types of AI that serve other purposes.</a:t>
            </a:r>
          </a:p>
          <a:p>
            <a:r>
              <a:rPr lang="en-GB" sz="1800" b="1">
                <a:effectLst/>
                <a:latin typeface="Calibri" panose="020F0502020204030204" pitchFamily="34" charset="0"/>
                <a:ea typeface="DengXian" panose="02010600030101010101" pitchFamily="2" charset="-122"/>
                <a:cs typeface="Arial" panose="020B0604020202020204" pitchFamily="34" charset="0"/>
              </a:rPr>
              <a:t>AIGC is the </a:t>
            </a:r>
            <a:r>
              <a:rPr lang="en-GB" sz="1800">
                <a:effectLst/>
                <a:latin typeface="Calibri" panose="020F0502020204030204" pitchFamily="34" charset="0"/>
                <a:ea typeface="DengXian" panose="02010600030101010101" pitchFamily="2" charset="-122"/>
                <a:cs typeface="Arial" panose="020B0604020202020204" pitchFamily="34" charset="0"/>
              </a:rPr>
              <a:t>content/output produced by generative AI. </a:t>
            </a:r>
          </a:p>
          <a:p>
            <a:r>
              <a:rPr lang="en-GB" sz="1800" b="1">
                <a:effectLst/>
                <a:latin typeface="Calibri" panose="020F0502020204030204" pitchFamily="34" charset="0"/>
                <a:ea typeface="DengXian" panose="02010600030101010101" pitchFamily="2" charset="-122"/>
                <a:cs typeface="Arial" panose="020B0604020202020204" pitchFamily="34" charset="0"/>
              </a:rPr>
              <a:t>All these still belong </a:t>
            </a:r>
            <a:r>
              <a:rPr lang="en-GB" sz="1800">
                <a:effectLst/>
                <a:latin typeface="Calibri" panose="020F0502020204030204" pitchFamily="34" charset="0"/>
                <a:ea typeface="DengXian" panose="02010600030101010101" pitchFamily="2" charset="-122"/>
                <a:cs typeface="Arial" panose="020B0604020202020204" pitchFamily="34" charset="0"/>
              </a:rPr>
              <a:t>to ANI which mainly performs a narrow range of tasks in specific areas. </a:t>
            </a:r>
          </a:p>
          <a:p>
            <a:r>
              <a:rPr lang="en-GB" sz="1800" b="1">
                <a:effectLst/>
                <a:latin typeface="Calibri" panose="020F0502020204030204" pitchFamily="34" charset="0"/>
                <a:ea typeface="DengXian" panose="02010600030101010101" pitchFamily="2" charset="-122"/>
                <a:cs typeface="Arial" panose="020B0604020202020204" pitchFamily="34" charset="0"/>
              </a:rPr>
              <a:t>But our ultimate goal is moving </a:t>
            </a:r>
            <a:r>
              <a:rPr lang="en-GB" sz="1800">
                <a:effectLst/>
                <a:latin typeface="Calibri" panose="020F0502020204030204" pitchFamily="34" charset="0"/>
                <a:ea typeface="DengXian" panose="02010600030101010101" pitchFamily="2" charset="-122"/>
                <a:cs typeface="Arial" panose="020B0604020202020204" pitchFamily="34" charset="0"/>
              </a:rPr>
              <a:t>towards AGI where AI can processes general intelligence to solve different problems in different areas much like humans.</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F325-786B-264A-A206-5FD721319B8B}"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074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90478">
              <a:buFont typeface="Arial" panose="020B0604020202020204" pitchFamily="34" charset="0"/>
              <a:buChar char="•"/>
              <a:defRPr/>
            </a:pPr>
            <a:r>
              <a:rPr lang="en-GB" sz="1300">
                <a:solidFill>
                  <a:srgbClr val="FF0000"/>
                </a:solidFill>
              </a:rPr>
              <a:t>Whether LLMs  have “True Comprehension/Understanding” is hotly debated by AI experts, linguists, and philosophers. Some say that they cannot handle complex reasoning or extract true meaning, nor have critical thinking, common sense, intuition, contextualization, creativity, emotional grasp, or ethical/moral considerations. But they have also shown multistep thinking, problem solving, and produce creative output. Who’s right?</a:t>
            </a:r>
          </a:p>
          <a:p>
            <a:pPr marL="285750" indent="-285750" defTabSz="990478">
              <a:buFont typeface="Arial" panose="020B0604020202020204" pitchFamily="34" charset="0"/>
              <a:buChar char="•"/>
              <a:defRPr/>
            </a:pPr>
            <a:endParaRPr lang="en-GB" sz="1300">
              <a:solidFill>
                <a:srgbClr val="FF0000"/>
              </a:solidFill>
            </a:endParaRPr>
          </a:p>
          <a:p>
            <a:pPr marL="285750" indent="-285750" defTabSz="990478">
              <a:buFont typeface="Arial" panose="020B0604020202020204" pitchFamily="34" charset="0"/>
              <a:buChar char="•"/>
              <a:defRPr/>
            </a:pPr>
            <a:r>
              <a:rPr lang="en-GB" sz="1300">
                <a:solidFill>
                  <a:srgbClr val="FF0000"/>
                </a:solidFill>
              </a:rPr>
              <a:t>ChatGPT doesn’t give you information. It gives you information shaped sentences  from Tweets of Neil </a:t>
            </a:r>
            <a:r>
              <a:rPr lang="en-GB" sz="1300" err="1">
                <a:solidFill>
                  <a:srgbClr val="FF0000"/>
                </a:solidFill>
              </a:rPr>
              <a:t>Gilan</a:t>
            </a:r>
            <a:endParaRPr lang="en-DE" sz="1300">
              <a:solidFill>
                <a:srgbClr val="FF0000"/>
              </a:solidFill>
            </a:endParaRPr>
          </a:p>
          <a:p>
            <a:endParaRPr lang="en-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F325-786B-264A-A206-5FD721319B8B}" type="slidenum">
              <a:rPr kumimoji="0" lang="en-US" sz="13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93516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F0F0F"/>
                </a:solidFill>
                <a:effectLst/>
                <a:latin typeface="Söhne"/>
              </a:rPr>
              <a:t>Writing is not only about writing text but also write code, create images, summarization, create ideas, </a:t>
            </a:r>
          </a:p>
          <a:p>
            <a:r>
              <a:rPr lang="en-US" b="0" i="0">
                <a:solidFill>
                  <a:srgbClr val="0F0F0F"/>
                </a:solidFill>
                <a:effectLst/>
                <a:latin typeface="Söhne"/>
              </a:rPr>
              <a:t>Writing is not only happened at authoring stage </a:t>
            </a:r>
            <a:endParaRPr lang="en-US"/>
          </a:p>
          <a:p>
            <a:endParaRPr lang="en-US"/>
          </a:p>
          <a:p>
            <a:pPr lvl="0" eaLnBrk="0" fontAlgn="base" hangingPunct="0">
              <a:spcBef>
                <a:spcPct val="0"/>
              </a:spcBef>
              <a:spcAft>
                <a:spcPct val="0"/>
              </a:spcAft>
            </a:pPr>
            <a:r>
              <a:rPr lang="en-US" altLang="en-US" sz="1200">
                <a:solidFill>
                  <a:schemeClr val="bg1"/>
                </a:solidFill>
                <a:latin typeface="Arial" panose="020B0604020202020204" pitchFamily="34" charset="0"/>
              </a:rPr>
              <a:t>Grammar, style, and coherence improvements.</a:t>
            </a:r>
          </a:p>
          <a:p>
            <a:pPr eaLnBrk="0" fontAlgn="base" hangingPunct="0">
              <a:spcBef>
                <a:spcPct val="0"/>
              </a:spcBef>
              <a:spcAft>
                <a:spcPct val="0"/>
              </a:spcAft>
              <a:buFontTx/>
              <a:buChar char="•"/>
            </a:pPr>
            <a:r>
              <a:rPr lang="en-US" altLang="en-US" sz="1200">
                <a:solidFill>
                  <a:schemeClr val="bg1"/>
                </a:solidFill>
                <a:latin typeface="Arial" panose="020B0604020202020204" pitchFamily="34" charset="0"/>
              </a:rPr>
              <a:t>Translation and localization</a:t>
            </a:r>
          </a:p>
          <a:p>
            <a:endParaRPr lang="en-US"/>
          </a:p>
          <a:p>
            <a:endParaRPr lang="en-US"/>
          </a:p>
          <a:p>
            <a:r>
              <a:rPr lang="en-US" sz="1800">
                <a:effectLst/>
                <a:latin typeface="Segoe UI" panose="020B0502040204020203" pitchFamily="34" charset="0"/>
              </a:rPr>
              <a:t>I would like to highlight that every publisher will have its own policies on what is and isn't permissible, and that we, for example, do not support writing peer review reports using AI</a:t>
            </a:r>
            <a:endParaRPr lang="en-US"/>
          </a:p>
          <a:p>
            <a:endParaRPr lang="en-US">
              <a:cs typeface="Calibri"/>
            </a:endParaRPr>
          </a:p>
          <a:p>
            <a:pPr marL="457200"/>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9249D-1ED5-4D84-B3F6-80A1E41D60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55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t>The Pitfalls &amp; Ethical Considerations</a:t>
            </a:r>
            <a:endParaRPr kumimoji="0" lang="en-US" altLang="en-US" sz="12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chemeClr val="tx1"/>
                </a:solidFill>
                <a:effectLst/>
                <a:latin typeface="Arial" panose="020B0604020202020204" pitchFamily="34" charset="0"/>
              </a:rPr>
              <a:t>Authorship &amp; Accountability</a:t>
            </a:r>
            <a:r>
              <a:rPr kumimoji="0" lang="en-US" altLang="en-US" sz="1200" b="0" i="0" u="none" strike="noStrike" cap="none" normalizeH="0" baseline="0">
                <a:ln>
                  <a:noFill/>
                </a:ln>
                <a:solidFill>
                  <a:schemeClr val="tx1"/>
                </a:solidFill>
                <a:effectLst/>
                <a:latin typeface="Arial" panose="020B0604020202020204" pitchFamily="34" charset="0"/>
              </a:rPr>
              <a:t>: Who takes responsibility for AI-generated content?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chemeClr val="tx1"/>
                </a:solidFill>
                <a:effectLst/>
                <a:latin typeface="Arial" panose="020B0604020202020204" pitchFamily="34" charset="0"/>
              </a:rPr>
              <a:t>Plagiarism &amp; Hallucinations</a:t>
            </a:r>
            <a:r>
              <a:rPr kumimoji="0" lang="en-US" altLang="en-US" sz="1200" b="0" i="0" u="none" strike="noStrike" cap="none" normalizeH="0" baseline="0">
                <a:ln>
                  <a:noFill/>
                </a:ln>
                <a:solidFill>
                  <a:schemeClr val="tx1"/>
                </a:solidFill>
                <a:effectLst/>
                <a:latin typeface="Arial" panose="020B0604020202020204" pitchFamily="34" charset="0"/>
              </a:rPr>
              <a:t>: AI can fabricate references or misinterpret sources.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chemeClr val="tx1"/>
                </a:solidFill>
                <a:effectLst/>
                <a:latin typeface="Arial" panose="020B0604020202020204" pitchFamily="34" charset="0"/>
              </a:rPr>
              <a:t>Bias &amp; Misinformation</a:t>
            </a:r>
            <a:r>
              <a:rPr kumimoji="0" lang="en-US" altLang="en-US" sz="1200" b="0" i="0" u="none" strike="noStrike" cap="none" normalizeH="0" baseline="0">
                <a:ln>
                  <a:noFill/>
                </a:ln>
                <a:solidFill>
                  <a:schemeClr val="tx1"/>
                </a:solidFill>
                <a:effectLst/>
                <a:latin typeface="Arial" panose="020B0604020202020204" pitchFamily="34" charset="0"/>
              </a:rPr>
              <a:t>: AI models trained on biased data can reinforce errors. </a:t>
            </a:r>
          </a:p>
          <a:p>
            <a:endParaRPr lang="en-GB"/>
          </a:p>
        </p:txBody>
      </p:sp>
      <p:sp>
        <p:nvSpPr>
          <p:cNvPr id="4" name="Slide Number Placeholder 3"/>
          <p:cNvSpPr>
            <a:spLocks noGrp="1"/>
          </p:cNvSpPr>
          <p:nvPr>
            <p:ph type="sldNum" sz="quarter" idx="5"/>
          </p:nvPr>
        </p:nvSpPr>
        <p:spPr/>
        <p:txBody>
          <a:bodyPr/>
          <a:lstStyle/>
          <a:p>
            <a:fld id="{1275E200-7A63-4A7C-BE0B-EE602D2E29CE}" type="slidenum">
              <a:rPr lang="" smtClean="0"/>
              <a:pPr/>
              <a:t>8</a:t>
            </a:fld>
            <a:endParaRPr lang=""/>
          </a:p>
        </p:txBody>
      </p:sp>
    </p:spTree>
    <p:extLst>
      <p:ext uri="{BB962C8B-B14F-4D97-AF65-F5344CB8AC3E}">
        <p14:creationId xmlns:p14="http://schemas.microsoft.com/office/powerpoint/2010/main" val="281358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C1D1E"/>
                </a:solidFill>
                <a:effectLst/>
                <a:latin typeface="Open Sans" panose="020B0606030504020204" pitchFamily="34" charset="0"/>
              </a:rPr>
              <a:t>If an author has used a </a:t>
            </a:r>
            <a:r>
              <a:rPr lang="en-US" b="0" i="0" err="1">
                <a:solidFill>
                  <a:srgbClr val="1C1D1E"/>
                </a:solidFill>
                <a:effectLst/>
                <a:latin typeface="Open Sans" panose="020B0606030504020204" pitchFamily="34" charset="0"/>
              </a:rPr>
              <a:t>GenAI</a:t>
            </a:r>
            <a:r>
              <a:rPr lang="en-US" b="0" i="0">
                <a:solidFill>
                  <a:srgbClr val="1C1D1E"/>
                </a:solidFill>
                <a:effectLst/>
                <a:latin typeface="Open Sans" panose="020B0606030504020204" pitchFamily="34" charset="0"/>
              </a:rPr>
              <a:t> tool to develop any portion of a manuscript, its use must be described, transparently and in detail, in the Methods section (or via a disclosure or within the Acknowledgements section, as applicable). The author is fully responsible for the accuracy of any information provided by the tool and for correctly referencing any supporting work on which that information depends. </a:t>
            </a:r>
            <a:r>
              <a:rPr lang="en-US" b="0" i="0" err="1">
                <a:solidFill>
                  <a:srgbClr val="1C1D1E"/>
                </a:solidFill>
                <a:effectLst/>
                <a:latin typeface="Open Sans" panose="020B0606030504020204" pitchFamily="34" charset="0"/>
              </a:rPr>
              <a:t>GenAI</a:t>
            </a:r>
            <a:r>
              <a:rPr lang="en-US" b="0" i="0">
                <a:solidFill>
                  <a:srgbClr val="1C1D1E"/>
                </a:solidFill>
                <a:effectLst/>
                <a:latin typeface="Open Sans" panose="020B0606030504020204" pitchFamily="34" charset="0"/>
              </a:rPr>
              <a:t> tools must not be used to create, alter or manipulate original research data and results. Tools that are used to improve spelling, grammar, and general editing are not included in the scope of these guidelines. The final decision about whether use of a </a:t>
            </a:r>
            <a:r>
              <a:rPr lang="en-US" b="0" i="0" err="1">
                <a:solidFill>
                  <a:srgbClr val="1C1D1E"/>
                </a:solidFill>
                <a:effectLst/>
                <a:latin typeface="Open Sans" panose="020B0606030504020204" pitchFamily="34" charset="0"/>
              </a:rPr>
              <a:t>GenAI</a:t>
            </a:r>
            <a:r>
              <a:rPr lang="en-US" b="0" i="0">
                <a:solidFill>
                  <a:srgbClr val="1C1D1E"/>
                </a:solidFill>
                <a:effectLst/>
                <a:latin typeface="Open Sans" panose="020B0606030504020204" pitchFamily="34" charset="0"/>
              </a:rPr>
              <a:t> tool is appropriate or permissible in the circumstances of a submitted manuscript or a published article lies with the journal’s editor or other party responsible for the publication’s editorial policy.</a:t>
            </a:r>
            <a:endParaRPr lang="en-GB"/>
          </a:p>
        </p:txBody>
      </p:sp>
      <p:sp>
        <p:nvSpPr>
          <p:cNvPr id="4" name="Slide Number Placeholder 3"/>
          <p:cNvSpPr>
            <a:spLocks noGrp="1"/>
          </p:cNvSpPr>
          <p:nvPr>
            <p:ph type="sldNum" sz="quarter" idx="5"/>
          </p:nvPr>
        </p:nvSpPr>
        <p:spPr/>
        <p:txBody>
          <a:bodyPr/>
          <a:lstStyle/>
          <a:p>
            <a:fld id="{1275E200-7A63-4A7C-BE0B-EE602D2E29CE}" type="slidenum">
              <a:rPr lang="" smtClean="0"/>
              <a:pPr/>
              <a:t>10</a:t>
            </a:fld>
            <a:endParaRPr lang=""/>
          </a:p>
        </p:txBody>
      </p:sp>
    </p:spTree>
    <p:extLst>
      <p:ext uri="{BB962C8B-B14F-4D97-AF65-F5344CB8AC3E}">
        <p14:creationId xmlns:p14="http://schemas.microsoft.com/office/powerpoint/2010/main" val="45465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err="1">
                <a:solidFill>
                  <a:srgbClr val="1C1D1E"/>
                </a:solidFill>
                <a:effectLst/>
                <a:latin typeface="Open Sans" panose="020B0606030504020204" pitchFamily="34" charset="0"/>
              </a:rPr>
              <a:t>GenAI</a:t>
            </a:r>
            <a:r>
              <a:rPr lang="en-US" b="0" i="0">
                <a:solidFill>
                  <a:srgbClr val="1C1D1E"/>
                </a:solidFill>
                <a:effectLst/>
                <a:latin typeface="Open Sans" panose="020B0606030504020204" pitchFamily="34" charset="0"/>
              </a:rPr>
              <a:t> tools cannot be considered capable of initiating an original piece of research without direction by humans. Tools cannot be accountable for a published work or for research design, which is a generally held requirement of authorship nor does it have legal standing or the ability to hold or assign copyright. Therefore—in accordance with </a:t>
            </a:r>
            <a:r>
              <a:rPr lang="en-US" b="0" i="0" u="sng">
                <a:solidFill>
                  <a:srgbClr val="123D80"/>
                </a:solidFill>
                <a:effectLst/>
                <a:latin typeface="Open Sans" panose="020B0606030504020204" pitchFamily="34" charset="0"/>
                <a:hlinkClick r:id="rId3"/>
              </a:rPr>
              <a:t>COPE’s position statement on Authorship and AI tools</a:t>
            </a:r>
            <a:r>
              <a:rPr lang="en-US" b="0" i="0">
                <a:solidFill>
                  <a:srgbClr val="1C1D1E"/>
                </a:solidFill>
                <a:effectLst/>
                <a:latin typeface="Open Sans" panose="020B0606030504020204" pitchFamily="34" charset="0"/>
              </a:rPr>
              <a:t>—these tools cannot fulfil the role of, nor be listed as, an author of an article.</a:t>
            </a:r>
            <a:endParaRPr lang="en-GB"/>
          </a:p>
        </p:txBody>
      </p:sp>
      <p:sp>
        <p:nvSpPr>
          <p:cNvPr id="4" name="Slide Number Placeholder 3"/>
          <p:cNvSpPr>
            <a:spLocks noGrp="1"/>
          </p:cNvSpPr>
          <p:nvPr>
            <p:ph type="sldNum" sz="quarter" idx="5"/>
          </p:nvPr>
        </p:nvSpPr>
        <p:spPr/>
        <p:txBody>
          <a:bodyPr/>
          <a:lstStyle/>
          <a:p>
            <a:fld id="{1275E200-7A63-4A7C-BE0B-EE602D2E29CE}" type="slidenum">
              <a:rPr lang="" smtClean="0"/>
              <a:pPr/>
              <a:t>11</a:t>
            </a:fld>
            <a:endParaRPr lang=""/>
          </a:p>
        </p:txBody>
      </p:sp>
    </p:spTree>
    <p:extLst>
      <p:ext uri="{BB962C8B-B14F-4D97-AF65-F5344CB8AC3E}">
        <p14:creationId xmlns:p14="http://schemas.microsoft.com/office/powerpoint/2010/main" val="118550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err="1">
                <a:solidFill>
                  <a:srgbClr val="1C1D1E"/>
                </a:solidFill>
                <a:effectLst/>
                <a:latin typeface="Open Sans" panose="020B0606030504020204" pitchFamily="34" charset="0"/>
              </a:rPr>
              <a:t>GenAI</a:t>
            </a:r>
            <a:r>
              <a:rPr lang="en-US" b="0" i="0">
                <a:solidFill>
                  <a:srgbClr val="1C1D1E"/>
                </a:solidFill>
                <a:effectLst/>
                <a:latin typeface="Open Sans" panose="020B0606030504020204" pitchFamily="34" charset="0"/>
              </a:rPr>
              <a:t> tools should be used only on a limited basis in connection with peer review. A </a:t>
            </a:r>
            <a:r>
              <a:rPr lang="en-US" b="0" i="0" err="1">
                <a:solidFill>
                  <a:srgbClr val="1C1D1E"/>
                </a:solidFill>
                <a:effectLst/>
                <a:latin typeface="Open Sans" panose="020B0606030504020204" pitchFamily="34" charset="0"/>
              </a:rPr>
              <a:t>GenAI</a:t>
            </a:r>
            <a:r>
              <a:rPr lang="en-US" b="0" i="0">
                <a:solidFill>
                  <a:srgbClr val="1C1D1E"/>
                </a:solidFill>
                <a:effectLst/>
                <a:latin typeface="Open Sans" panose="020B0606030504020204" pitchFamily="34" charset="0"/>
              </a:rPr>
              <a:t> tool can be used by an editor or peer reviewer to improve the quality of the written feedback in a peer review report. This use must be transparently declared upon submission of the peer review report to the manuscript’s handling editor. Independent of this limited use case, editors or peer reviewers should not upload manuscripts (or any parts of manuscripts including figures and tables) into </a:t>
            </a:r>
            <a:r>
              <a:rPr lang="en-US" b="0" i="0" err="1">
                <a:solidFill>
                  <a:srgbClr val="1C1D1E"/>
                </a:solidFill>
                <a:effectLst/>
                <a:latin typeface="Open Sans" panose="020B0606030504020204" pitchFamily="34" charset="0"/>
              </a:rPr>
              <a:t>GenAI</a:t>
            </a:r>
            <a:r>
              <a:rPr lang="en-US" b="0" i="0">
                <a:solidFill>
                  <a:srgbClr val="1C1D1E"/>
                </a:solidFill>
                <a:effectLst/>
                <a:latin typeface="Open Sans" panose="020B0606030504020204" pitchFamily="34" charset="0"/>
              </a:rPr>
              <a:t> tools or services. </a:t>
            </a:r>
            <a:r>
              <a:rPr lang="en-US" b="0" i="0" err="1">
                <a:solidFill>
                  <a:srgbClr val="1C1D1E"/>
                </a:solidFill>
                <a:effectLst/>
                <a:latin typeface="Open Sans" panose="020B0606030504020204" pitchFamily="34" charset="0"/>
              </a:rPr>
              <a:t>GenAI</a:t>
            </a:r>
            <a:r>
              <a:rPr lang="en-US" b="0" i="0">
                <a:solidFill>
                  <a:srgbClr val="1C1D1E"/>
                </a:solidFill>
                <a:effectLst/>
                <a:latin typeface="Open Sans" panose="020B0606030504020204" pitchFamily="34" charset="0"/>
              </a:rPr>
              <a:t> tools may use input data for training or other purposes, which could violate the confidentiality of the peer review process, privacy of authors and reviewers, and the copyright of the manuscript under review. Moreover, the peer review process is a human endeavor and responsibility and accountability for submitting a peer review report, in line with a journal’s editorial polices and peer review model, sits with those individuals who have accepted an invitation from a journal to undertake the peer review of a submitted manuscript. This process should not be delegated to a </a:t>
            </a:r>
            <a:r>
              <a:rPr lang="en-US" b="0" i="0" err="1">
                <a:solidFill>
                  <a:srgbClr val="1C1D1E"/>
                </a:solidFill>
                <a:effectLst/>
                <a:latin typeface="Open Sans" panose="020B0606030504020204" pitchFamily="34" charset="0"/>
              </a:rPr>
              <a:t>GenAI</a:t>
            </a:r>
            <a:r>
              <a:rPr lang="en-US" b="0" i="0">
                <a:solidFill>
                  <a:srgbClr val="1C1D1E"/>
                </a:solidFill>
                <a:effectLst/>
                <a:latin typeface="Open Sans" panose="020B0606030504020204" pitchFamily="34" charset="0"/>
              </a:rPr>
              <a:t> tool.</a:t>
            </a:r>
            <a:endParaRPr lang="en-GB"/>
          </a:p>
        </p:txBody>
      </p:sp>
      <p:sp>
        <p:nvSpPr>
          <p:cNvPr id="4" name="Slide Number Placeholder 3"/>
          <p:cNvSpPr>
            <a:spLocks noGrp="1"/>
          </p:cNvSpPr>
          <p:nvPr>
            <p:ph type="sldNum" sz="quarter" idx="5"/>
          </p:nvPr>
        </p:nvSpPr>
        <p:spPr/>
        <p:txBody>
          <a:bodyPr/>
          <a:lstStyle/>
          <a:p>
            <a:fld id="{1275E200-7A63-4A7C-BE0B-EE602D2E29CE}" type="slidenum">
              <a:rPr lang="" smtClean="0"/>
              <a:pPr/>
              <a:t>12</a:t>
            </a:fld>
            <a:endParaRPr lang=""/>
          </a:p>
        </p:txBody>
      </p:sp>
    </p:spTree>
    <p:extLst>
      <p:ext uri="{BB962C8B-B14F-4D97-AF65-F5344CB8AC3E}">
        <p14:creationId xmlns:p14="http://schemas.microsoft.com/office/powerpoint/2010/main" val="28568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orbel" panose="020B0503020204020204" pitchFamily="34" charset="0"/>
                <a:ea typeface="Times New Roman" panose="02020603050405020304" pitchFamily="18" charset="0"/>
                <a:cs typeface="Times New Roman" panose="02020603050405020304" pitchFamily="18" charset="0"/>
              </a:rPr>
              <a:t>Before using AI tools, What was this AI tool designed to do? What are its limits?. Who owns your data? </a:t>
            </a:r>
            <a:r>
              <a:rPr lang="en-GB" sz="1800">
                <a:effectLst/>
                <a:latin typeface="Corbel" panose="020B0503020204020204" pitchFamily="34" charset="0"/>
                <a:ea typeface="Times New Roman" panose="02020603050405020304" pitchFamily="18" charset="0"/>
                <a:cs typeface="Times New Roman" panose="02020603050405020304" pitchFamily="18" charset="0"/>
              </a:rPr>
              <a:t>Will I disclose confidential information?</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a:effectLst/>
                <a:latin typeface="Corbel" panose="020B0503020204020204" pitchFamily="34" charset="0"/>
                <a:ea typeface="Times New Roman" panose="02020603050405020304" pitchFamily="18" charset="0"/>
                <a:cs typeface="Times New Roman" panose="02020603050405020304" pitchFamily="18" charset="0"/>
              </a:rPr>
              <a:t>Is your input being used for AI training? </a:t>
            </a:r>
            <a:r>
              <a:rPr lang="en-GB" sz="1800" b="1">
                <a:effectLst/>
                <a:latin typeface="Corbel" panose="020B0503020204020204" pitchFamily="34" charset="0"/>
                <a:ea typeface="Times New Roman" panose="02020603050405020304" pitchFamily="18" charset="0"/>
                <a:cs typeface="Times New Roman" panose="02020603050405020304" pitchFamily="18" charset="0"/>
              </a:rPr>
              <a:t>Have I done my own accuracy check of it? Am I prepared to take responsibility for this accuracy?</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b="1">
                <a:effectLst/>
                <a:latin typeface="Corbel" panose="020B0503020204020204" pitchFamily="34" charset="0"/>
                <a:ea typeface="Times New Roman" panose="02020603050405020304" pitchFamily="18" charset="0"/>
                <a:cs typeface="Times New Roman" panose="02020603050405020304" pitchFamily="18" charset="0"/>
              </a:rPr>
              <a:t>Does your  institute allow usage of tools on your work?</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1275E200-7A63-4A7C-BE0B-EE602D2E29CE}" type="slidenum">
              <a:rPr lang="" smtClean="0"/>
              <a:pPr/>
              <a:t>13</a:t>
            </a:fld>
            <a:endParaRPr lang=""/>
          </a:p>
        </p:txBody>
      </p:sp>
    </p:spTree>
    <p:extLst>
      <p:ext uri="{BB962C8B-B14F-4D97-AF65-F5344CB8AC3E}">
        <p14:creationId xmlns:p14="http://schemas.microsoft.com/office/powerpoint/2010/main" val="202322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2" name="Straight Connector 11">
            <a:extLst>
              <a:ext uri="{FF2B5EF4-FFF2-40B4-BE49-F238E27FC236}">
                <a16:creationId xmlns:a16="http://schemas.microsoft.com/office/drawing/2014/main" id="{F4499306-BA04-D6A1-5322-FA8B2CF352EE}"/>
              </a:ext>
            </a:extLst>
          </p:cNvPr>
          <p:cNvCxnSpPr>
            <a:cxnSpLocks/>
          </p:cNvCxnSpPr>
          <p:nvPr userDrawn="1"/>
        </p:nvCxnSpPr>
        <p:spPr>
          <a:xfrm>
            <a:off x="2010134" y="4716463"/>
            <a:ext cx="0" cy="30003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with medium confidence">
            <a:extLst>
              <a:ext uri="{FF2B5EF4-FFF2-40B4-BE49-F238E27FC236}">
                <a16:creationId xmlns:a16="http://schemas.microsoft.com/office/drawing/2014/main" id="{83B383FE-F27C-ADDE-44DE-4FDA0AB080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4848" y="4767263"/>
            <a:ext cx="971573" cy="202411"/>
          </a:xfrm>
          <a:prstGeom prst="rect">
            <a:avLst/>
          </a:prstGeom>
        </p:spPr>
      </p:pic>
    </p:spTree>
    <p:extLst>
      <p:ext uri="{BB962C8B-B14F-4D97-AF65-F5344CB8AC3E}">
        <p14:creationId xmlns:p14="http://schemas.microsoft.com/office/powerpoint/2010/main" val="270382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8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7FFFE23D_AE74075.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7FFFE23E_C71BF03E.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1.sv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scholarlykitchen.sspnet.org/author/hongzho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FE5B35_96979D6D.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pnas.org/doi/10.1073/pnas.2215907120"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jeremyhadfield.com/why-llms-will-not-understand-language/" TargetMode="External"/><Relationship Id="rId4" Type="http://schemas.openxmlformats.org/officeDocument/2006/relationships/hyperlink" Target="https://stackoverflow.blog/2023/07/03/do-large-language-models-know-what-they-are-talking-about/" TargetMode="External"/></Relationships>
</file>

<file path=ppt/slides/_rels/slide5.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png"/><Relationship Id="rId39" Type="http://schemas.openxmlformats.org/officeDocument/2006/relationships/image" Target="../media/image39.jpe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jpe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image" Target="../media/image16.png"/><Relationship Id="rId29" Type="http://schemas.openxmlformats.org/officeDocument/2006/relationships/image" Target="../media/image29.png"/><Relationship Id="rId11" Type="http://schemas.openxmlformats.org/officeDocument/2006/relationships/image" Target="../media/image11.png"/><Relationship Id="rId24" Type="http://schemas.openxmlformats.org/officeDocument/2006/relationships/image" Target="../media/image24.jpe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jpeg"/><Relationship Id="rId45" Type="http://schemas.openxmlformats.org/officeDocument/2006/relationships/image" Target="../media/image45.png"/><Relationship Id="rId53" Type="http://schemas.openxmlformats.org/officeDocument/2006/relationships/image" Target="../media/image53.jpeg"/><Relationship Id="rId5" Type="http://schemas.openxmlformats.org/officeDocument/2006/relationships/image" Target="../media/image5.jpe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jpeg"/><Relationship Id="rId48" Type="http://schemas.openxmlformats.org/officeDocument/2006/relationships/image" Target="../media/image48.png"/><Relationship Id="rId56" Type="http://schemas.openxmlformats.org/officeDocument/2006/relationships/image" Target="../media/image56.png"/><Relationship Id="rId8" Type="http://schemas.openxmlformats.org/officeDocument/2006/relationships/image" Target="../media/image8.png"/><Relationship Id="rId51" Type="http://schemas.openxmlformats.org/officeDocument/2006/relationships/image" Target="../media/image51.jpeg"/><Relationship Id="rId3" Type="http://schemas.microsoft.com/office/2018/10/relationships/comments" Target="../comments/modernComment_7FFE5B89_D42F3488.xml"/><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jpeg"/><Relationship Id="rId46" Type="http://schemas.openxmlformats.org/officeDocument/2006/relationships/image" Target="../media/image46.png"/><Relationship Id="rId20" Type="http://schemas.openxmlformats.org/officeDocument/2006/relationships/image" Target="../media/image20.png"/><Relationship Id="rId41" Type="http://schemas.openxmlformats.org/officeDocument/2006/relationships/image" Target="../media/image41.jpeg"/><Relationship Id="rId54"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6.pn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png"/><Relationship Id="rId36" Type="http://schemas.openxmlformats.org/officeDocument/2006/relationships/image" Target="../media/image36.jpeg"/><Relationship Id="rId49"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18/10/relationships/comments" Target="../comments/modernComment_7FE4E1C6_9366890A.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A328857-495A-9E32-FA50-C464AC878914}"/>
              </a:ext>
            </a:extLst>
          </p:cNvPr>
          <p:cNvSpPr>
            <a:spLocks noGrp="1"/>
          </p:cNvSpPr>
          <p:nvPr>
            <p:ph type="subTitle" idx="1"/>
          </p:nvPr>
        </p:nvSpPr>
        <p:spPr>
          <a:xfrm>
            <a:off x="228600" y="1600200"/>
            <a:ext cx="4343400" cy="2114550"/>
          </a:xfrm>
        </p:spPr>
        <p:txBody>
          <a:bodyPr>
            <a:normAutofit/>
          </a:bodyPr>
          <a:lstStyle/>
          <a:p>
            <a:pPr algn="l">
              <a:spcBef>
                <a:spcPts val="0"/>
              </a:spcBef>
            </a:pPr>
            <a:r>
              <a:rPr lang="en-US" sz="3000" b="1">
                <a:solidFill>
                  <a:srgbClr val="115C36"/>
                </a:solidFill>
                <a:latin typeface="Calibri" panose="020F0502020204030204" pitchFamily="34" charset="0"/>
                <a:cs typeface="Calibri" panose="020F0502020204030204" pitchFamily="34" charset="0"/>
              </a:rPr>
              <a:t>Promises and Pitfalls of AI-Driven Content Creation in Academia</a:t>
            </a:r>
          </a:p>
          <a:p>
            <a:pPr algn="l">
              <a:spcBef>
                <a:spcPts val="0"/>
              </a:spcBef>
            </a:pPr>
            <a:endParaRPr lang="en-US" sz="3000" b="1">
              <a:solidFill>
                <a:srgbClr val="115C36"/>
              </a:solidFill>
              <a:latin typeface="Calibri" panose="020F0502020204030204" pitchFamily="34" charset="0"/>
              <a:cs typeface="Calibri" panose="020F0502020204030204" pitchFamily="34" charset="0"/>
            </a:endParaRPr>
          </a:p>
        </p:txBody>
      </p:sp>
      <p:sp>
        <p:nvSpPr>
          <p:cNvPr id="8" name="Subtitle 2">
            <a:extLst>
              <a:ext uri="{FF2B5EF4-FFF2-40B4-BE49-F238E27FC236}">
                <a16:creationId xmlns:a16="http://schemas.microsoft.com/office/drawing/2014/main" id="{BF7AC042-9938-B4E6-7639-A58952A5E763}"/>
              </a:ext>
            </a:extLst>
          </p:cNvPr>
          <p:cNvSpPr txBox="1">
            <a:spLocks/>
          </p:cNvSpPr>
          <p:nvPr/>
        </p:nvSpPr>
        <p:spPr>
          <a:xfrm>
            <a:off x="198474" y="3867150"/>
            <a:ext cx="4724400" cy="2857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i="0" u="none" strike="noStrike" kern="1200" cap="none" spc="0" normalizeH="0" baseline="0" noProof="0">
                <a:ln>
                  <a:noFill/>
                </a:ln>
                <a:effectLst/>
                <a:uLnTx/>
                <a:uFillTx/>
                <a:latin typeface="Calibri" panose="020F0502020204030204" pitchFamily="34" charset="0"/>
                <a:cs typeface="Calibri" panose="020F0502020204030204" pitchFamily="34" charset="0"/>
              </a:rPr>
              <a:t>Hong Zhou</a:t>
            </a:r>
          </a:p>
        </p:txBody>
      </p:sp>
      <p:sp>
        <p:nvSpPr>
          <p:cNvPr id="9" name="Subtitle 2">
            <a:extLst>
              <a:ext uri="{FF2B5EF4-FFF2-40B4-BE49-F238E27FC236}">
                <a16:creationId xmlns:a16="http://schemas.microsoft.com/office/drawing/2014/main" id="{D0435695-9017-0D14-24AC-ACB0287AE3FD}"/>
              </a:ext>
            </a:extLst>
          </p:cNvPr>
          <p:cNvSpPr txBox="1">
            <a:spLocks/>
          </p:cNvSpPr>
          <p:nvPr/>
        </p:nvSpPr>
        <p:spPr>
          <a:xfrm>
            <a:off x="198474" y="4248150"/>
            <a:ext cx="4724400" cy="628650"/>
          </a:xfrm>
          <a:prstGeom prst="rect">
            <a:avLst/>
          </a:prstGeom>
        </p:spPr>
        <p:txBody>
          <a:bodyPr vert="horz" lIns="91440" tIns="45720" rIns="91440" bIns="45720" rtlCol="0">
            <a:noAutofit/>
          </a:bodyPr>
          <a:lstStyle/>
          <a:p>
            <a:pPr lvl="0"/>
            <a:r>
              <a:rPr lang="en-US" sz="1500">
                <a:latin typeface="Calibri" panose="020F0502020204030204" pitchFamily="34" charset="0"/>
                <a:cs typeface="Calibri" panose="020F0502020204030204" pitchFamily="34" charset="0"/>
              </a:rPr>
              <a:t>Senior Director of AI Services, Wiley</a:t>
            </a:r>
            <a:r>
              <a:rPr lang="en-US" sz="1500">
                <a:solidFill>
                  <a:schemeClr val="bg1">
                    <a:lumMod val="65000"/>
                  </a:schemeClr>
                </a:solidFill>
                <a:latin typeface="Calibri" panose="020F0502020204030204" pitchFamily="34" charset="0"/>
                <a:cs typeface="Calibri" panose="020F0502020204030204" pitchFamily="34" charset="0"/>
              </a:rPr>
              <a:t>  </a:t>
            </a:r>
            <a:endParaRPr kumimoji="0" lang="en-US" sz="1500" i="0" u="none" strike="noStrike" kern="1200" cap="none" spc="0" normalizeH="0" baseline="0" noProof="0">
              <a:ln>
                <a:noFill/>
              </a:ln>
              <a:solidFill>
                <a:schemeClr val="bg1">
                  <a:lumMod val="65000"/>
                </a:schemeClr>
              </a:solidFill>
              <a:effectLst/>
              <a:uLnTx/>
              <a:uFillTx/>
              <a:latin typeface="Calibri" panose="020F0502020204030204" pitchFamily="34" charset="0"/>
              <a:cs typeface="Calibri" panose="020F0502020204030204" pitchFamily="34" charset="0"/>
            </a:endParaRP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240B-93B3-A869-FE3B-7FF385D8BC0D}"/>
              </a:ext>
            </a:extLst>
          </p:cNvPr>
          <p:cNvSpPr>
            <a:spLocks noGrp="1"/>
          </p:cNvSpPr>
          <p:nvPr>
            <p:ph type="title"/>
          </p:nvPr>
        </p:nvSpPr>
        <p:spPr>
          <a:xfrm>
            <a:off x="457200" y="205979"/>
            <a:ext cx="8229600" cy="857250"/>
          </a:xfrm>
        </p:spPr>
        <p:txBody>
          <a:bodyPr>
            <a:noAutofit/>
          </a:bodyPr>
          <a:lstStyle/>
          <a:p>
            <a:r>
              <a:rPr lang="en-US" sz="3600" b="1"/>
              <a:t>Wiley </a:t>
            </a:r>
            <a:r>
              <a:rPr lang="en-US" sz="3600" b="1" err="1"/>
              <a:t>GenAI</a:t>
            </a:r>
            <a:r>
              <a:rPr lang="en-US" sz="3600" b="1"/>
              <a:t> ethics guidelines</a:t>
            </a:r>
            <a:endParaRPr lang="en-GB" sz="3600" b="1"/>
          </a:p>
        </p:txBody>
      </p:sp>
      <p:sp>
        <p:nvSpPr>
          <p:cNvPr id="9" name="TextBox 8">
            <a:extLst>
              <a:ext uri="{FF2B5EF4-FFF2-40B4-BE49-F238E27FC236}">
                <a16:creationId xmlns:a16="http://schemas.microsoft.com/office/drawing/2014/main" id="{9E16ED24-4CED-8E76-E4E8-3B5488392560}"/>
              </a:ext>
            </a:extLst>
          </p:cNvPr>
          <p:cNvSpPr txBox="1"/>
          <p:nvPr/>
        </p:nvSpPr>
        <p:spPr>
          <a:xfrm>
            <a:off x="235756" y="905671"/>
            <a:ext cx="8660346" cy="523220"/>
          </a:xfrm>
          <a:prstGeom prst="rect">
            <a:avLst/>
          </a:prstGeom>
          <a:noFill/>
        </p:spPr>
        <p:txBody>
          <a:bodyPr wrap="square">
            <a:spAutoFit/>
          </a:bodyPr>
          <a:lstStyle/>
          <a:p>
            <a:pPr algn="ctr" defTabSz="609630">
              <a:defRPr/>
            </a:pPr>
            <a:r>
              <a:rPr lang="en-US" sz="1400">
                <a:solidFill>
                  <a:srgbClr val="383838"/>
                </a:solidFill>
                <a:latin typeface="Calibri" panose="020F0502020204030204" pitchFamily="34" charset="0"/>
                <a:ea typeface="Cambria" panose="02040503050406030204" pitchFamily="18" charset="0"/>
                <a:cs typeface="Calibri" panose="020F0502020204030204" pitchFamily="34" charset="0"/>
              </a:rPr>
              <a:t>As AI continues to evolve, so do our ethical requirements on the use of Gen AI in journal articles. </a:t>
            </a:r>
            <a:br>
              <a:rPr lang="en-US" sz="1400">
                <a:solidFill>
                  <a:srgbClr val="383838"/>
                </a:solidFill>
                <a:latin typeface="Calibri" panose="020F0502020204030204" pitchFamily="34" charset="0"/>
                <a:ea typeface="Cambria" panose="02040503050406030204" pitchFamily="18" charset="0"/>
                <a:cs typeface="Calibri" panose="020F0502020204030204" pitchFamily="34" charset="0"/>
              </a:rPr>
            </a:br>
            <a:r>
              <a:rPr lang="en-US" sz="1400">
                <a:solidFill>
                  <a:srgbClr val="383838"/>
                </a:solidFill>
                <a:latin typeface="Calibri" panose="020F0502020204030204" pitchFamily="34" charset="0"/>
                <a:ea typeface="Cambria" panose="02040503050406030204" pitchFamily="18" charset="0"/>
                <a:cs typeface="Calibri" panose="020F0502020204030204" pitchFamily="34" charset="0"/>
              </a:rPr>
              <a:t>These guidelines will continue to evolve with the technology.</a:t>
            </a:r>
          </a:p>
        </p:txBody>
      </p:sp>
      <p:sp>
        <p:nvSpPr>
          <p:cNvPr id="4" name="Rectangle 3">
            <a:extLst>
              <a:ext uri="{FF2B5EF4-FFF2-40B4-BE49-F238E27FC236}">
                <a16:creationId xmlns:a16="http://schemas.microsoft.com/office/drawing/2014/main" id="{29957A54-8D14-868C-E269-4736C45637B6}"/>
              </a:ext>
            </a:extLst>
          </p:cNvPr>
          <p:cNvSpPr/>
          <p:nvPr/>
        </p:nvSpPr>
        <p:spPr>
          <a:xfrm>
            <a:off x="203025" y="1686241"/>
            <a:ext cx="2743200" cy="2540071"/>
          </a:xfrm>
          <a:prstGeom prst="rect">
            <a:avLst/>
          </a:prstGeom>
          <a:solidFill>
            <a:schemeClr val="bg1">
              <a:lumMod val="75000"/>
              <a:alpha val="2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58368"/>
            <a:endParaRPr lang="en-US" sz="1400" b="1" err="1">
              <a:solidFill>
                <a:srgbClr val="FFFFFF"/>
              </a:solidFill>
              <a:latin typeface="Open Sans"/>
            </a:endParaRPr>
          </a:p>
        </p:txBody>
      </p:sp>
      <p:sp>
        <p:nvSpPr>
          <p:cNvPr id="5" name="Rectangle 4">
            <a:extLst>
              <a:ext uri="{FF2B5EF4-FFF2-40B4-BE49-F238E27FC236}">
                <a16:creationId xmlns:a16="http://schemas.microsoft.com/office/drawing/2014/main" id="{DC8C5A06-2095-05AC-9A10-96ECC752306A}"/>
              </a:ext>
            </a:extLst>
          </p:cNvPr>
          <p:cNvSpPr/>
          <p:nvPr/>
        </p:nvSpPr>
        <p:spPr>
          <a:xfrm>
            <a:off x="6162634" y="1660841"/>
            <a:ext cx="2743200" cy="2570423"/>
          </a:xfrm>
          <a:prstGeom prst="rect">
            <a:avLst/>
          </a:prstGeom>
          <a:solidFill>
            <a:schemeClr val="bg1">
              <a:lumMod val="75000"/>
              <a:alpha val="2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58368"/>
            <a:endParaRPr lang="en-US" sz="1400" b="1" err="1">
              <a:solidFill>
                <a:srgbClr val="FFFFFF"/>
              </a:solidFill>
              <a:latin typeface="Open Sans"/>
            </a:endParaRPr>
          </a:p>
        </p:txBody>
      </p:sp>
      <p:sp>
        <p:nvSpPr>
          <p:cNvPr id="6" name="Rectangle 5">
            <a:extLst>
              <a:ext uri="{FF2B5EF4-FFF2-40B4-BE49-F238E27FC236}">
                <a16:creationId xmlns:a16="http://schemas.microsoft.com/office/drawing/2014/main" id="{E65A2974-2EEA-0136-7C84-42E7DE50AF89}"/>
              </a:ext>
            </a:extLst>
          </p:cNvPr>
          <p:cNvSpPr/>
          <p:nvPr/>
        </p:nvSpPr>
        <p:spPr>
          <a:xfrm>
            <a:off x="3209650" y="1686241"/>
            <a:ext cx="2743200" cy="2540071"/>
          </a:xfrm>
          <a:prstGeom prst="rect">
            <a:avLst/>
          </a:prstGeom>
          <a:solidFill>
            <a:schemeClr val="bg1">
              <a:lumMod val="75000"/>
              <a:alpha val="2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58368"/>
            <a:endParaRPr lang="en-US" sz="1400" b="1" err="1">
              <a:solidFill>
                <a:srgbClr val="FFFFFF"/>
              </a:solidFill>
              <a:latin typeface="Open Sans"/>
            </a:endParaRPr>
          </a:p>
        </p:txBody>
      </p:sp>
      <p:sp>
        <p:nvSpPr>
          <p:cNvPr id="7" name="Rectangle 6">
            <a:extLst>
              <a:ext uri="{FF2B5EF4-FFF2-40B4-BE49-F238E27FC236}">
                <a16:creationId xmlns:a16="http://schemas.microsoft.com/office/drawing/2014/main" id="{97403980-41C1-B263-60FA-9A14D6646A4B}"/>
              </a:ext>
            </a:extLst>
          </p:cNvPr>
          <p:cNvSpPr/>
          <p:nvPr/>
        </p:nvSpPr>
        <p:spPr>
          <a:xfrm>
            <a:off x="203025" y="1650486"/>
            <a:ext cx="2743201" cy="489463"/>
          </a:xfrm>
          <a:prstGeom prst="rect">
            <a:avLst/>
          </a:prstGeom>
          <a:solidFill>
            <a:srgbClr val="115C36"/>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09630">
              <a:defRPr/>
            </a:pPr>
            <a:r>
              <a:rPr lang="en-US" sz="1200" b="1">
                <a:solidFill>
                  <a:srgbClr val="FFFFFF"/>
                </a:solidFill>
                <a:latin typeface="Calibri" panose="020F0502020204030204" pitchFamily="34" charset="0"/>
                <a:cs typeface="Calibri" panose="020F0502020204030204" pitchFamily="34" charset="0"/>
              </a:rPr>
              <a:t>Transparency in Manuscripts</a:t>
            </a:r>
          </a:p>
        </p:txBody>
      </p:sp>
      <p:sp>
        <p:nvSpPr>
          <p:cNvPr id="8" name="TextBox 7">
            <a:extLst>
              <a:ext uri="{FF2B5EF4-FFF2-40B4-BE49-F238E27FC236}">
                <a16:creationId xmlns:a16="http://schemas.microsoft.com/office/drawing/2014/main" id="{738E1FF3-F1E6-9D3E-F3EA-2B28000885AD}"/>
              </a:ext>
            </a:extLst>
          </p:cNvPr>
          <p:cNvSpPr txBox="1"/>
          <p:nvPr/>
        </p:nvSpPr>
        <p:spPr>
          <a:xfrm>
            <a:off x="203024" y="2189657"/>
            <a:ext cx="2743201" cy="1869743"/>
          </a:xfrm>
          <a:prstGeom prst="rect">
            <a:avLst/>
          </a:prstGeom>
          <a:noFill/>
        </p:spPr>
        <p:txBody>
          <a:bodyPr wrap="square" lIns="182880" tIns="91440" rIns="182880">
            <a:spAutoFit/>
          </a:bodyPr>
          <a:lstStyle/>
          <a:p>
            <a:pPr marL="114306" lvl="1" indent="-114306" defTabSz="658368">
              <a:buFont typeface="Arial" panose="020B0604020202020204" pitchFamily="34" charset="0"/>
              <a:buChar char="•"/>
            </a:pPr>
            <a:r>
              <a:rPr lang="en-US" sz="1100">
                <a:solidFill>
                  <a:srgbClr val="383838"/>
                </a:solidFill>
                <a:latin typeface="Calibri" panose="020F0502020204030204" pitchFamily="34" charset="0"/>
                <a:cs typeface="Calibri" panose="020F0502020204030204" pitchFamily="34" charset="0"/>
              </a:rPr>
              <a:t>Any use of </a:t>
            </a:r>
            <a:r>
              <a:rPr lang="en-US" sz="1100" err="1">
                <a:solidFill>
                  <a:srgbClr val="383838"/>
                </a:solidFill>
                <a:latin typeface="Calibri" panose="020F0502020204030204" pitchFamily="34" charset="0"/>
                <a:cs typeface="Calibri" panose="020F0502020204030204" pitchFamily="34" charset="0"/>
              </a:rPr>
              <a:t>GenAI</a:t>
            </a:r>
            <a:r>
              <a:rPr lang="en-US" sz="1100">
                <a:solidFill>
                  <a:srgbClr val="383838"/>
                </a:solidFill>
                <a:latin typeface="Calibri" panose="020F0502020204030204" pitchFamily="34" charset="0"/>
                <a:cs typeface="Calibri" panose="020F0502020204030204" pitchFamily="34" charset="0"/>
              </a:rPr>
              <a:t> tools by authors must be described in detail in the Methods section, Acknowledgements, or via a disclosure statement.</a:t>
            </a:r>
          </a:p>
          <a:p>
            <a:pPr marL="114306" lvl="1" indent="-114306" defTabSz="658368">
              <a:buFont typeface="Arial" panose="020B0604020202020204" pitchFamily="34" charset="0"/>
              <a:buChar char="•"/>
            </a:pPr>
            <a:r>
              <a:rPr lang="en-US" sz="1100">
                <a:solidFill>
                  <a:srgbClr val="383838"/>
                </a:solidFill>
                <a:latin typeface="Calibri" panose="020F0502020204030204" pitchFamily="34" charset="0"/>
                <a:cs typeface="Calibri" panose="020F0502020204030204" pitchFamily="34" charset="0"/>
              </a:rPr>
              <a:t>Authors are responsible for the accuracy of information provided by </a:t>
            </a:r>
            <a:r>
              <a:rPr lang="en-US" sz="1100" err="1">
                <a:solidFill>
                  <a:srgbClr val="383838"/>
                </a:solidFill>
                <a:latin typeface="Calibri" panose="020F0502020204030204" pitchFamily="34" charset="0"/>
                <a:cs typeface="Calibri" panose="020F0502020204030204" pitchFamily="34" charset="0"/>
              </a:rPr>
              <a:t>GenAI</a:t>
            </a:r>
            <a:r>
              <a:rPr lang="en-US" sz="1100">
                <a:solidFill>
                  <a:srgbClr val="383838"/>
                </a:solidFill>
                <a:latin typeface="Calibri" panose="020F0502020204030204" pitchFamily="34" charset="0"/>
                <a:cs typeface="Calibri" panose="020F0502020204030204" pitchFamily="34" charset="0"/>
              </a:rPr>
              <a:t> tools.</a:t>
            </a:r>
          </a:p>
          <a:p>
            <a:pPr marL="114306" lvl="1" indent="-114306" defTabSz="658368">
              <a:buFont typeface="Arial" panose="020B0604020202020204" pitchFamily="34" charset="0"/>
              <a:buChar char="•"/>
            </a:pPr>
            <a:r>
              <a:rPr lang="en-US" sz="1100">
                <a:solidFill>
                  <a:srgbClr val="383838"/>
                </a:solidFill>
                <a:latin typeface="Calibri" panose="020F0502020204030204" pitchFamily="34" charset="0"/>
                <a:cs typeface="Calibri" panose="020F0502020204030204" pitchFamily="34" charset="0"/>
              </a:rPr>
              <a:t>Correct referencing of supporting work is required.</a:t>
            </a:r>
          </a:p>
          <a:p>
            <a:pPr marL="0" lvl="1" defTabSz="658368">
              <a:spcBef>
                <a:spcPts val="300"/>
              </a:spcBef>
            </a:pPr>
            <a:endParaRPr lang="en-US" sz="1100">
              <a:solidFill>
                <a:srgbClr val="383838"/>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CE9D5FC2-60D4-D3C3-31A4-CC2E62F94FB9}"/>
              </a:ext>
            </a:extLst>
          </p:cNvPr>
          <p:cNvSpPr/>
          <p:nvPr/>
        </p:nvSpPr>
        <p:spPr>
          <a:xfrm>
            <a:off x="3198023" y="1650486"/>
            <a:ext cx="2743200" cy="489463"/>
          </a:xfrm>
          <a:prstGeom prst="rect">
            <a:avLst/>
          </a:prstGeom>
          <a:solidFill>
            <a:srgbClr val="198C53"/>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09630">
              <a:defRPr/>
            </a:pPr>
            <a:r>
              <a:rPr lang="en-US" sz="1200" b="1">
                <a:solidFill>
                  <a:srgbClr val="FFFFFF"/>
                </a:solidFill>
                <a:latin typeface="Calibri" panose="020F0502020204030204" pitchFamily="34" charset="0"/>
                <a:cs typeface="Calibri" panose="020F0502020204030204" pitchFamily="34" charset="0"/>
              </a:rPr>
              <a:t>Restrictions</a:t>
            </a:r>
          </a:p>
        </p:txBody>
      </p:sp>
      <p:sp>
        <p:nvSpPr>
          <p:cNvPr id="27" name="TextBox 26">
            <a:extLst>
              <a:ext uri="{FF2B5EF4-FFF2-40B4-BE49-F238E27FC236}">
                <a16:creationId xmlns:a16="http://schemas.microsoft.com/office/drawing/2014/main" id="{8CD0CDFF-1371-C146-9276-6D1933A8B1F1}"/>
              </a:ext>
            </a:extLst>
          </p:cNvPr>
          <p:cNvSpPr txBox="1"/>
          <p:nvPr/>
        </p:nvSpPr>
        <p:spPr>
          <a:xfrm>
            <a:off x="3209649" y="2189657"/>
            <a:ext cx="2726054" cy="1154162"/>
          </a:xfrm>
          <a:prstGeom prst="rect">
            <a:avLst/>
          </a:prstGeom>
          <a:noFill/>
        </p:spPr>
        <p:txBody>
          <a:bodyPr wrap="square" lIns="182880" tIns="91440" rIns="182880">
            <a:spAutoFit/>
          </a:bodyPr>
          <a:lstStyle/>
          <a:p>
            <a:pPr marL="114306" lvl="1" indent="-114306" defTabSz="658368">
              <a:buFont typeface="Arial" panose="020B0604020202020204" pitchFamily="34" charset="0"/>
              <a:buChar char="•"/>
            </a:pPr>
            <a:r>
              <a:rPr lang="en-US" sz="1100" err="1">
                <a:solidFill>
                  <a:srgbClr val="383838"/>
                </a:solidFill>
                <a:latin typeface="Calibri" panose="020F0502020204030204" pitchFamily="34" charset="0"/>
                <a:cs typeface="Calibri" panose="020F0502020204030204" pitchFamily="34" charset="0"/>
              </a:rPr>
              <a:t>GenAI</a:t>
            </a:r>
            <a:r>
              <a:rPr lang="en-US" sz="1100">
                <a:solidFill>
                  <a:srgbClr val="383838"/>
                </a:solidFill>
                <a:latin typeface="Calibri" panose="020F0502020204030204" pitchFamily="34" charset="0"/>
                <a:cs typeface="Calibri" panose="020F0502020204030204" pitchFamily="34" charset="0"/>
              </a:rPr>
              <a:t> tools must not be used to create, alter, or manipulate original research data and results.</a:t>
            </a:r>
          </a:p>
          <a:p>
            <a:pPr marL="114306" lvl="1" indent="-114306" defTabSz="658368">
              <a:buFont typeface="Arial" panose="020B0604020202020204" pitchFamily="34" charset="0"/>
              <a:buChar char="•"/>
            </a:pPr>
            <a:r>
              <a:rPr lang="en-US" sz="1100">
                <a:solidFill>
                  <a:srgbClr val="383838"/>
                </a:solidFill>
                <a:latin typeface="Calibri" panose="020F0502020204030204" pitchFamily="34" charset="0"/>
                <a:cs typeface="Calibri" panose="020F0502020204030204" pitchFamily="34" charset="0"/>
              </a:rPr>
              <a:t>Tools used for spelling, grammar, and general editing are not included in these guidelines.</a:t>
            </a:r>
          </a:p>
        </p:txBody>
      </p:sp>
      <p:sp>
        <p:nvSpPr>
          <p:cNvPr id="28" name="Rectangle 27">
            <a:extLst>
              <a:ext uri="{FF2B5EF4-FFF2-40B4-BE49-F238E27FC236}">
                <a16:creationId xmlns:a16="http://schemas.microsoft.com/office/drawing/2014/main" id="{9CC1DB83-76A5-E0FC-9CDC-0CBD0AA9F834}"/>
              </a:ext>
            </a:extLst>
          </p:cNvPr>
          <p:cNvSpPr/>
          <p:nvPr/>
        </p:nvSpPr>
        <p:spPr>
          <a:xfrm>
            <a:off x="6155479" y="1650486"/>
            <a:ext cx="2743202" cy="489463"/>
          </a:xfrm>
          <a:prstGeom prst="rect">
            <a:avLst/>
          </a:prstGeom>
          <a:solidFill>
            <a:srgbClr val="18C76F"/>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09630">
              <a:defRPr/>
            </a:pPr>
            <a:r>
              <a:rPr lang="en-US" sz="1200" b="1">
                <a:solidFill>
                  <a:srgbClr val="505050"/>
                </a:solidFill>
                <a:latin typeface="Calibri" panose="020F0502020204030204" pitchFamily="34" charset="0"/>
                <a:cs typeface="Calibri" panose="020F0502020204030204" pitchFamily="34" charset="0"/>
              </a:rPr>
              <a:t>Editorial Decisions</a:t>
            </a:r>
          </a:p>
        </p:txBody>
      </p:sp>
      <p:sp>
        <p:nvSpPr>
          <p:cNvPr id="29" name="TextBox 28">
            <a:extLst>
              <a:ext uri="{FF2B5EF4-FFF2-40B4-BE49-F238E27FC236}">
                <a16:creationId xmlns:a16="http://schemas.microsoft.com/office/drawing/2014/main" id="{A90FAE27-EFAC-83B6-161C-48F9888112C6}"/>
              </a:ext>
            </a:extLst>
          </p:cNvPr>
          <p:cNvSpPr txBox="1"/>
          <p:nvPr/>
        </p:nvSpPr>
        <p:spPr>
          <a:xfrm>
            <a:off x="6144875" y="2189657"/>
            <a:ext cx="2743202" cy="646331"/>
          </a:xfrm>
          <a:prstGeom prst="rect">
            <a:avLst/>
          </a:prstGeom>
          <a:noFill/>
        </p:spPr>
        <p:txBody>
          <a:bodyPr wrap="square" lIns="182880" tIns="91440" rIns="182880">
            <a:spAutoFit/>
          </a:bodyPr>
          <a:lstStyle/>
          <a:p>
            <a:pPr marL="114306" lvl="1" indent="-114306" defTabSz="658368">
              <a:buFont typeface="Arial" panose="020B0604020202020204" pitchFamily="34" charset="0"/>
              <a:buChar char="•"/>
            </a:pPr>
            <a:r>
              <a:rPr lang="en-US" sz="1100">
                <a:solidFill>
                  <a:srgbClr val="383838"/>
                </a:solidFill>
                <a:latin typeface="Calibri" panose="020F0502020204030204" pitchFamily="34" charset="0"/>
                <a:cs typeface="Calibri" panose="020F0502020204030204" pitchFamily="34" charset="0"/>
              </a:rPr>
              <a:t>Final decision on the appropriateness of </a:t>
            </a:r>
            <a:r>
              <a:rPr lang="en-US" sz="1100" err="1">
                <a:solidFill>
                  <a:srgbClr val="383838"/>
                </a:solidFill>
                <a:latin typeface="Calibri" panose="020F0502020204030204" pitchFamily="34" charset="0"/>
                <a:cs typeface="Calibri" panose="020F0502020204030204" pitchFamily="34" charset="0"/>
              </a:rPr>
              <a:t>GenAI</a:t>
            </a:r>
            <a:r>
              <a:rPr lang="en-US" sz="1100">
                <a:solidFill>
                  <a:srgbClr val="383838"/>
                </a:solidFill>
                <a:latin typeface="Calibri" panose="020F0502020204030204" pitchFamily="34" charset="0"/>
                <a:cs typeface="Calibri" panose="020F0502020204030204" pitchFamily="34" charset="0"/>
              </a:rPr>
              <a:t> tool use lies with the journal’s editor or responsible party.</a:t>
            </a:r>
          </a:p>
        </p:txBody>
      </p:sp>
      <p:grpSp>
        <p:nvGrpSpPr>
          <p:cNvPr id="30" name="Group 29">
            <a:extLst>
              <a:ext uri="{FF2B5EF4-FFF2-40B4-BE49-F238E27FC236}">
                <a16:creationId xmlns:a16="http://schemas.microsoft.com/office/drawing/2014/main" id="{9739FEED-5AA6-76A4-9200-1E51C47712BA}"/>
              </a:ext>
            </a:extLst>
          </p:cNvPr>
          <p:cNvGrpSpPr/>
          <p:nvPr/>
        </p:nvGrpSpPr>
        <p:grpSpPr>
          <a:xfrm>
            <a:off x="5820312" y="1532213"/>
            <a:ext cx="241822" cy="241822"/>
            <a:chOff x="6404179" y="1896616"/>
            <a:chExt cx="241822" cy="241822"/>
          </a:xfrm>
        </p:grpSpPr>
        <p:sp>
          <p:nvSpPr>
            <p:cNvPr id="31" name="Rectangle 30">
              <a:extLst>
                <a:ext uri="{FF2B5EF4-FFF2-40B4-BE49-F238E27FC236}">
                  <a16:creationId xmlns:a16="http://schemas.microsoft.com/office/drawing/2014/main" id="{2DA101DE-A84A-52DA-B3E9-950FF5FEEAA5}"/>
                </a:ext>
              </a:extLst>
            </p:cNvPr>
            <p:cNvSpPr/>
            <p:nvPr/>
          </p:nvSpPr>
          <p:spPr>
            <a:xfrm>
              <a:off x="6404179" y="2017527"/>
              <a:ext cx="120911" cy="120911"/>
            </a:xfrm>
            <a:prstGeom prst="rect">
              <a:avLst/>
            </a:prstGeom>
            <a:solidFill>
              <a:srgbClr val="18C7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47F41F9-F29F-1922-8833-7C0F9A51010C}"/>
                </a:ext>
              </a:extLst>
            </p:cNvPr>
            <p:cNvSpPr/>
            <p:nvPr/>
          </p:nvSpPr>
          <p:spPr>
            <a:xfrm>
              <a:off x="6525090" y="1896616"/>
              <a:ext cx="120911" cy="120911"/>
            </a:xfrm>
            <a:prstGeom prst="rect">
              <a:avLst/>
            </a:prstGeom>
            <a:solidFill>
              <a:srgbClr val="198C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AE9912D5-753F-74EB-5713-4D937E53B856}"/>
              </a:ext>
            </a:extLst>
          </p:cNvPr>
          <p:cNvGrpSpPr/>
          <p:nvPr/>
        </p:nvGrpSpPr>
        <p:grpSpPr>
          <a:xfrm>
            <a:off x="2823112" y="1532213"/>
            <a:ext cx="241822" cy="241822"/>
            <a:chOff x="6404179" y="1896616"/>
            <a:chExt cx="241822" cy="241822"/>
          </a:xfrm>
        </p:grpSpPr>
        <p:sp>
          <p:nvSpPr>
            <p:cNvPr id="34" name="Rectangle 33">
              <a:extLst>
                <a:ext uri="{FF2B5EF4-FFF2-40B4-BE49-F238E27FC236}">
                  <a16:creationId xmlns:a16="http://schemas.microsoft.com/office/drawing/2014/main" id="{94453745-4F03-05B5-D38A-00CA32298459}"/>
                </a:ext>
              </a:extLst>
            </p:cNvPr>
            <p:cNvSpPr/>
            <p:nvPr/>
          </p:nvSpPr>
          <p:spPr>
            <a:xfrm>
              <a:off x="6404179" y="2017527"/>
              <a:ext cx="120911" cy="120911"/>
            </a:xfrm>
            <a:prstGeom prst="rect">
              <a:avLst/>
            </a:prstGeom>
            <a:solidFill>
              <a:srgbClr val="18C7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324E972-01A9-06FB-273C-91FE55EF3E8C}"/>
                </a:ext>
              </a:extLst>
            </p:cNvPr>
            <p:cNvSpPr/>
            <p:nvPr/>
          </p:nvSpPr>
          <p:spPr>
            <a:xfrm>
              <a:off x="6525090" y="1896616"/>
              <a:ext cx="120911" cy="120911"/>
            </a:xfrm>
            <a:prstGeom prst="rect">
              <a:avLst/>
            </a:prstGeom>
            <a:solidFill>
              <a:srgbClr val="198C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721E9648-0D1F-D974-F258-564F1829425A}"/>
              </a:ext>
            </a:extLst>
          </p:cNvPr>
          <p:cNvGrpSpPr/>
          <p:nvPr/>
        </p:nvGrpSpPr>
        <p:grpSpPr>
          <a:xfrm>
            <a:off x="8771187" y="1532213"/>
            <a:ext cx="241822" cy="241822"/>
            <a:chOff x="6404179" y="1896616"/>
            <a:chExt cx="241822" cy="241822"/>
          </a:xfrm>
        </p:grpSpPr>
        <p:sp>
          <p:nvSpPr>
            <p:cNvPr id="37" name="Rectangle 36">
              <a:extLst>
                <a:ext uri="{FF2B5EF4-FFF2-40B4-BE49-F238E27FC236}">
                  <a16:creationId xmlns:a16="http://schemas.microsoft.com/office/drawing/2014/main" id="{4E46F6BD-144E-027F-A560-71390CEE157B}"/>
                </a:ext>
              </a:extLst>
            </p:cNvPr>
            <p:cNvSpPr/>
            <p:nvPr/>
          </p:nvSpPr>
          <p:spPr>
            <a:xfrm>
              <a:off x="6404179" y="2017527"/>
              <a:ext cx="120911" cy="120911"/>
            </a:xfrm>
            <a:prstGeom prst="rect">
              <a:avLst/>
            </a:prstGeom>
            <a:solidFill>
              <a:srgbClr val="115C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25297C-75A4-A3DC-F0BE-423E9A231ED7}"/>
                </a:ext>
              </a:extLst>
            </p:cNvPr>
            <p:cNvSpPr/>
            <p:nvPr/>
          </p:nvSpPr>
          <p:spPr>
            <a:xfrm>
              <a:off x="6525090" y="1896616"/>
              <a:ext cx="120911" cy="120911"/>
            </a:xfrm>
            <a:prstGeom prst="rect">
              <a:avLst/>
            </a:prstGeom>
            <a:solidFill>
              <a:srgbClr val="198C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92747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1068-A935-A637-07B5-66BCB3087571}"/>
              </a:ext>
            </a:extLst>
          </p:cNvPr>
          <p:cNvSpPr>
            <a:spLocks noGrp="1"/>
          </p:cNvSpPr>
          <p:nvPr>
            <p:ph type="title"/>
          </p:nvPr>
        </p:nvSpPr>
        <p:spPr>
          <a:xfrm>
            <a:off x="457200" y="205979"/>
            <a:ext cx="8229600" cy="857250"/>
          </a:xfrm>
        </p:spPr>
        <p:txBody>
          <a:bodyPr>
            <a:noAutofit/>
          </a:bodyPr>
          <a:lstStyle/>
          <a:p>
            <a:r>
              <a:rPr lang="en-US" sz="3600" b="1" err="1"/>
              <a:t>GenAI</a:t>
            </a:r>
            <a:r>
              <a:rPr lang="en-US" sz="3600" b="1"/>
              <a:t> authorship considerations</a:t>
            </a:r>
            <a:endParaRPr lang="en-GB" sz="3600" b="1"/>
          </a:p>
        </p:txBody>
      </p:sp>
      <p:sp>
        <p:nvSpPr>
          <p:cNvPr id="4" name="Arrow: Chevron 65">
            <a:extLst>
              <a:ext uri="{FF2B5EF4-FFF2-40B4-BE49-F238E27FC236}">
                <a16:creationId xmlns:a16="http://schemas.microsoft.com/office/drawing/2014/main" id="{67C60C1D-4710-2176-72A2-11D283F6C6FA}"/>
              </a:ext>
            </a:extLst>
          </p:cNvPr>
          <p:cNvSpPr/>
          <p:nvPr/>
        </p:nvSpPr>
        <p:spPr>
          <a:xfrm>
            <a:off x="444654" y="2254931"/>
            <a:ext cx="5452712" cy="2197302"/>
          </a:xfrm>
          <a:prstGeom prst="rect">
            <a:avLst/>
          </a:pr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58368"/>
            <a:endParaRPr lang="en-US" sz="1000">
              <a:solidFill>
                <a:srgbClr val="FFFFFF"/>
              </a:solidFill>
              <a:latin typeface="Open Sans"/>
            </a:endParaRPr>
          </a:p>
        </p:txBody>
      </p:sp>
      <p:sp>
        <p:nvSpPr>
          <p:cNvPr id="5" name="TextBox 4">
            <a:extLst>
              <a:ext uri="{FF2B5EF4-FFF2-40B4-BE49-F238E27FC236}">
                <a16:creationId xmlns:a16="http://schemas.microsoft.com/office/drawing/2014/main" id="{D2266984-B4CF-5236-AE8A-87E66512052F}"/>
              </a:ext>
            </a:extLst>
          </p:cNvPr>
          <p:cNvSpPr txBox="1"/>
          <p:nvPr/>
        </p:nvSpPr>
        <p:spPr>
          <a:xfrm>
            <a:off x="680571" y="2837793"/>
            <a:ext cx="5326815" cy="1571880"/>
          </a:xfrm>
          <a:prstGeom prst="rect">
            <a:avLst/>
          </a:prstGeom>
        </p:spPr>
        <p:txBody>
          <a:bodyPr vert="horz" wrap="square" lIns="0" tIns="0" rIns="0" bIns="0" rtlCol="0">
            <a:noAutofit/>
          </a:bodyPr>
          <a:lstStyle/>
          <a:p>
            <a:pPr defTabSz="658368">
              <a:lnSpc>
                <a:spcPct val="150000"/>
              </a:lnSpc>
            </a:pPr>
            <a:r>
              <a:rPr lang="en-US" sz="1350" err="1">
                <a:solidFill>
                  <a:srgbClr val="383838"/>
                </a:solidFill>
                <a:latin typeface="Open Sans"/>
              </a:rPr>
              <a:t>GenAI</a:t>
            </a:r>
            <a:r>
              <a:rPr lang="en-US" sz="1350" b="1">
                <a:solidFill>
                  <a:srgbClr val="383838"/>
                </a:solidFill>
                <a:latin typeface="Open Sans"/>
              </a:rPr>
              <a:t> cannot:</a:t>
            </a:r>
          </a:p>
          <a:p>
            <a:pPr marL="347663" lvl="1" indent="-174625" defTabSz="658368">
              <a:lnSpc>
                <a:spcPct val="150000"/>
              </a:lnSpc>
              <a:buFont typeface="Arial" panose="020B0604020202020204" pitchFamily="34" charset="0"/>
              <a:buChar char="•"/>
            </a:pPr>
            <a:r>
              <a:rPr lang="en-US" sz="1350">
                <a:solidFill>
                  <a:srgbClr val="383838"/>
                </a:solidFill>
                <a:latin typeface="Open Sans"/>
              </a:rPr>
              <a:t>Initiate original research without human direction</a:t>
            </a:r>
          </a:p>
          <a:p>
            <a:pPr marL="347663" lvl="1" indent="-174625" defTabSz="658368">
              <a:lnSpc>
                <a:spcPct val="150000"/>
              </a:lnSpc>
              <a:buFont typeface="Arial" panose="020B0604020202020204" pitchFamily="34" charset="0"/>
              <a:buChar char="•"/>
            </a:pPr>
            <a:r>
              <a:rPr lang="en-US" sz="1350">
                <a:solidFill>
                  <a:srgbClr val="383838"/>
                </a:solidFill>
                <a:latin typeface="Open Sans"/>
              </a:rPr>
              <a:t>Be held accountable for published work or research design</a:t>
            </a:r>
          </a:p>
          <a:p>
            <a:pPr marL="347663" lvl="1" indent="-174625" defTabSz="658368">
              <a:lnSpc>
                <a:spcPct val="150000"/>
              </a:lnSpc>
              <a:buFont typeface="Arial" panose="020B0604020202020204" pitchFamily="34" charset="0"/>
              <a:buChar char="•"/>
            </a:pPr>
            <a:r>
              <a:rPr lang="en-US" sz="1350">
                <a:solidFill>
                  <a:srgbClr val="383838"/>
                </a:solidFill>
                <a:latin typeface="Open Sans"/>
              </a:rPr>
              <a:t>Hold or assign copyright because it lacks legal standing</a:t>
            </a:r>
          </a:p>
          <a:p>
            <a:pPr marL="347663" lvl="1" indent="-174625" defTabSz="658368">
              <a:lnSpc>
                <a:spcPct val="150000"/>
              </a:lnSpc>
              <a:buFont typeface="Arial" panose="020B0604020202020204" pitchFamily="34" charset="0"/>
              <a:buChar char="•"/>
            </a:pPr>
            <a:r>
              <a:rPr lang="en-US" sz="1350">
                <a:solidFill>
                  <a:srgbClr val="383838"/>
                </a:solidFill>
                <a:latin typeface="Open Sans"/>
              </a:rPr>
              <a:t>Fulfill the role of or be listed as an author</a:t>
            </a:r>
          </a:p>
          <a:p>
            <a:pPr marL="88900" lvl="1" indent="-88900" defTabSz="658368">
              <a:buFont typeface="Arial" panose="020B0604020202020204" pitchFamily="34" charset="0"/>
              <a:buChar char="•"/>
            </a:pPr>
            <a:endParaRPr lang="en-US" sz="1350">
              <a:solidFill>
                <a:srgbClr val="FFFFFF"/>
              </a:solidFill>
              <a:latin typeface="Open Sans"/>
            </a:endParaRPr>
          </a:p>
          <a:p>
            <a:pPr marL="88900" lvl="1" indent="-88900" defTabSz="658368">
              <a:buFont typeface="Arial" panose="020B0604020202020204" pitchFamily="34" charset="0"/>
              <a:buChar char="•"/>
            </a:pPr>
            <a:endParaRPr lang="en-US" sz="1350">
              <a:solidFill>
                <a:srgbClr val="FFFFFF"/>
              </a:solidFill>
              <a:latin typeface="Open Sans"/>
            </a:endParaRPr>
          </a:p>
          <a:p>
            <a:pPr marL="190510" lvl="1" indent="-190510" defTabSz="658368">
              <a:buFont typeface="Arial" panose="020B0604020202020204" pitchFamily="34" charset="0"/>
              <a:buChar char="•"/>
            </a:pPr>
            <a:endParaRPr lang="en-US" sz="900">
              <a:solidFill>
                <a:srgbClr val="FFFFFF"/>
              </a:solidFill>
              <a:latin typeface="Open Sans"/>
            </a:endParaRPr>
          </a:p>
        </p:txBody>
      </p:sp>
      <p:sp>
        <p:nvSpPr>
          <p:cNvPr id="6" name="Rectangle 5">
            <a:extLst>
              <a:ext uri="{FF2B5EF4-FFF2-40B4-BE49-F238E27FC236}">
                <a16:creationId xmlns:a16="http://schemas.microsoft.com/office/drawing/2014/main" id="{D4C4815F-5D7D-0E21-F3F9-A2A9793FED14}"/>
              </a:ext>
            </a:extLst>
          </p:cNvPr>
          <p:cNvSpPr/>
          <p:nvPr/>
        </p:nvSpPr>
        <p:spPr>
          <a:xfrm>
            <a:off x="444654" y="2254931"/>
            <a:ext cx="5452712" cy="522213"/>
          </a:xfrm>
          <a:prstGeom prst="rect">
            <a:avLst/>
          </a:prstGeom>
          <a:solidFill>
            <a:srgbClr val="115C3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58368"/>
            <a:endParaRPr lang="en-US" sz="933" b="1">
              <a:solidFill>
                <a:srgbClr val="FFFFFF"/>
              </a:solidFill>
              <a:latin typeface="Open Sans"/>
            </a:endParaRPr>
          </a:p>
        </p:txBody>
      </p:sp>
      <p:grpSp>
        <p:nvGrpSpPr>
          <p:cNvPr id="7" name="Group 6">
            <a:extLst>
              <a:ext uri="{FF2B5EF4-FFF2-40B4-BE49-F238E27FC236}">
                <a16:creationId xmlns:a16="http://schemas.microsoft.com/office/drawing/2014/main" id="{83DB4D8D-B7AF-6A96-674E-D3853CFAA8A9}"/>
              </a:ext>
            </a:extLst>
          </p:cNvPr>
          <p:cNvGrpSpPr/>
          <p:nvPr/>
        </p:nvGrpSpPr>
        <p:grpSpPr>
          <a:xfrm>
            <a:off x="364806" y="1124243"/>
            <a:ext cx="2061797" cy="773641"/>
            <a:chOff x="5224462" y="2129102"/>
            <a:chExt cx="2901156" cy="1160462"/>
          </a:xfrm>
          <a:solidFill>
            <a:srgbClr val="115C36"/>
          </a:solidFill>
        </p:grpSpPr>
        <p:sp>
          <p:nvSpPr>
            <p:cNvPr id="28" name="Arrow: Chevron 13">
              <a:extLst>
                <a:ext uri="{FF2B5EF4-FFF2-40B4-BE49-F238E27FC236}">
                  <a16:creationId xmlns:a16="http://schemas.microsoft.com/office/drawing/2014/main" id="{136A7FD8-2EDD-A45A-AD4F-66D5F28908DC}"/>
                </a:ext>
              </a:extLst>
            </p:cNvPr>
            <p:cNvSpPr/>
            <p:nvPr/>
          </p:nvSpPr>
          <p:spPr>
            <a:xfrm>
              <a:off x="5224462" y="2129102"/>
              <a:ext cx="2901156" cy="1160462"/>
            </a:xfrm>
            <a:prstGeom prst="chevron">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58368"/>
              <a:endParaRPr lang="en-US" sz="864">
                <a:solidFill>
                  <a:srgbClr val="FFFFFF"/>
                </a:solidFill>
                <a:latin typeface="Open Sans"/>
              </a:endParaRPr>
            </a:p>
          </p:txBody>
        </p:sp>
        <p:sp>
          <p:nvSpPr>
            <p:cNvPr id="29" name="Arrow: Chevron 4">
              <a:extLst>
                <a:ext uri="{FF2B5EF4-FFF2-40B4-BE49-F238E27FC236}">
                  <a16:creationId xmlns:a16="http://schemas.microsoft.com/office/drawing/2014/main" id="{D0477E59-4798-2140-43A2-A7BC58E89102}"/>
                </a:ext>
              </a:extLst>
            </p:cNvPr>
            <p:cNvSpPr txBox="1"/>
            <p:nvPr/>
          </p:nvSpPr>
          <p:spPr>
            <a:xfrm>
              <a:off x="5804693" y="2148152"/>
              <a:ext cx="1740694" cy="109728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17348" tIns="39116" rIns="39116" bIns="39116" numCol="1" spcCol="1270" anchor="ctr" anchorCtr="0">
              <a:noAutofit/>
            </a:bodyPr>
            <a:lstStyle/>
            <a:p>
              <a:pPr algn="ctr" defTabSz="1303932">
                <a:lnSpc>
                  <a:spcPct val="90000"/>
                </a:lnSpc>
                <a:spcBef>
                  <a:spcPct val="0"/>
                </a:spcBef>
                <a:spcAft>
                  <a:spcPct val="35000"/>
                </a:spcAft>
              </a:pPr>
              <a:r>
                <a:rPr lang="en-US" sz="1067" b="1">
                  <a:solidFill>
                    <a:srgbClr val="FFFFFF"/>
                  </a:solidFill>
                  <a:latin typeface="Open Sans"/>
                </a:rPr>
                <a:t>Authorship</a:t>
              </a:r>
            </a:p>
          </p:txBody>
        </p:sp>
      </p:grpSp>
      <p:grpSp>
        <p:nvGrpSpPr>
          <p:cNvPr id="30" name="Group 29">
            <a:extLst>
              <a:ext uri="{FF2B5EF4-FFF2-40B4-BE49-F238E27FC236}">
                <a16:creationId xmlns:a16="http://schemas.microsoft.com/office/drawing/2014/main" id="{8C556988-3DB4-B383-4B15-B602ACBA5921}"/>
              </a:ext>
            </a:extLst>
          </p:cNvPr>
          <p:cNvGrpSpPr/>
          <p:nvPr/>
        </p:nvGrpSpPr>
        <p:grpSpPr>
          <a:xfrm>
            <a:off x="2157216" y="1124243"/>
            <a:ext cx="2061797" cy="773641"/>
            <a:chOff x="5224462" y="2129102"/>
            <a:chExt cx="2901156" cy="1160462"/>
          </a:xfrm>
          <a:solidFill>
            <a:srgbClr val="198C53">
              <a:alpha val="69000"/>
            </a:srgbClr>
          </a:solidFill>
        </p:grpSpPr>
        <p:sp>
          <p:nvSpPr>
            <p:cNvPr id="31" name="Arrow: Chevron 16">
              <a:extLst>
                <a:ext uri="{FF2B5EF4-FFF2-40B4-BE49-F238E27FC236}">
                  <a16:creationId xmlns:a16="http://schemas.microsoft.com/office/drawing/2014/main" id="{B2C5F2F2-E859-3E6D-5BD2-70606F4070A8}"/>
                </a:ext>
              </a:extLst>
            </p:cNvPr>
            <p:cNvSpPr/>
            <p:nvPr/>
          </p:nvSpPr>
          <p:spPr>
            <a:xfrm>
              <a:off x="5224462" y="2129102"/>
              <a:ext cx="2901156" cy="116046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58368"/>
              <a:endParaRPr lang="en-US" sz="864">
                <a:solidFill>
                  <a:srgbClr val="FFFFFF"/>
                </a:solidFill>
                <a:latin typeface="Open Sans"/>
              </a:endParaRPr>
            </a:p>
          </p:txBody>
        </p:sp>
        <p:sp>
          <p:nvSpPr>
            <p:cNvPr id="32" name="Arrow: Chevron 4">
              <a:extLst>
                <a:ext uri="{FF2B5EF4-FFF2-40B4-BE49-F238E27FC236}">
                  <a16:creationId xmlns:a16="http://schemas.microsoft.com/office/drawing/2014/main" id="{5F62046F-963A-8F9A-9630-437E47F7779C}"/>
                </a:ext>
              </a:extLst>
            </p:cNvPr>
            <p:cNvSpPr txBox="1"/>
            <p:nvPr/>
          </p:nvSpPr>
          <p:spPr>
            <a:xfrm>
              <a:off x="5804693" y="2148152"/>
              <a:ext cx="1740694" cy="10972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7348" tIns="39116" rIns="39116" bIns="39116" numCol="1" spcCol="1270" anchor="ctr" anchorCtr="0">
              <a:noAutofit/>
            </a:bodyPr>
            <a:lstStyle/>
            <a:p>
              <a:pPr algn="ctr" defTabSz="1303932">
                <a:lnSpc>
                  <a:spcPct val="90000"/>
                </a:lnSpc>
                <a:spcBef>
                  <a:spcPct val="0"/>
                </a:spcBef>
                <a:spcAft>
                  <a:spcPct val="35000"/>
                </a:spcAft>
              </a:pPr>
              <a:r>
                <a:rPr lang="en-US" sz="1067" b="1">
                  <a:solidFill>
                    <a:srgbClr val="FFFFFF"/>
                  </a:solidFill>
                  <a:latin typeface="Open Sans"/>
                </a:rPr>
                <a:t>Submission</a:t>
              </a:r>
            </a:p>
          </p:txBody>
        </p:sp>
      </p:grpSp>
      <p:grpSp>
        <p:nvGrpSpPr>
          <p:cNvPr id="33" name="Group 32">
            <a:extLst>
              <a:ext uri="{FF2B5EF4-FFF2-40B4-BE49-F238E27FC236}">
                <a16:creationId xmlns:a16="http://schemas.microsoft.com/office/drawing/2014/main" id="{4ECE2240-1F09-1B44-5A96-7339C105DC8D}"/>
              </a:ext>
            </a:extLst>
          </p:cNvPr>
          <p:cNvGrpSpPr/>
          <p:nvPr/>
        </p:nvGrpSpPr>
        <p:grpSpPr>
          <a:xfrm>
            <a:off x="3949626" y="1124243"/>
            <a:ext cx="2061797" cy="773641"/>
            <a:chOff x="5224462" y="2129102"/>
            <a:chExt cx="2901156" cy="1160462"/>
          </a:xfrm>
          <a:solidFill>
            <a:srgbClr val="18C76F">
              <a:alpha val="69000"/>
            </a:srgbClr>
          </a:solidFill>
        </p:grpSpPr>
        <p:sp>
          <p:nvSpPr>
            <p:cNvPr id="34" name="Arrow: Chevron 19">
              <a:extLst>
                <a:ext uri="{FF2B5EF4-FFF2-40B4-BE49-F238E27FC236}">
                  <a16:creationId xmlns:a16="http://schemas.microsoft.com/office/drawing/2014/main" id="{6B428C4F-3CE6-86EE-6786-258BFB97EB33}"/>
                </a:ext>
              </a:extLst>
            </p:cNvPr>
            <p:cNvSpPr/>
            <p:nvPr/>
          </p:nvSpPr>
          <p:spPr>
            <a:xfrm>
              <a:off x="5224462" y="2129102"/>
              <a:ext cx="2901156" cy="1160462"/>
            </a:xfrm>
            <a:prstGeom prst="chevron">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58368"/>
              <a:endParaRPr lang="en-US" sz="864">
                <a:solidFill>
                  <a:srgbClr val="FFFFFF"/>
                </a:solidFill>
                <a:latin typeface="Open Sans"/>
              </a:endParaRPr>
            </a:p>
          </p:txBody>
        </p:sp>
        <p:sp>
          <p:nvSpPr>
            <p:cNvPr id="35" name="Arrow: Chevron 4">
              <a:extLst>
                <a:ext uri="{FF2B5EF4-FFF2-40B4-BE49-F238E27FC236}">
                  <a16:creationId xmlns:a16="http://schemas.microsoft.com/office/drawing/2014/main" id="{A15F469E-78F7-F95A-1534-BA91957A5DD3}"/>
                </a:ext>
              </a:extLst>
            </p:cNvPr>
            <p:cNvSpPr txBox="1"/>
            <p:nvPr/>
          </p:nvSpPr>
          <p:spPr>
            <a:xfrm>
              <a:off x="5804693" y="2148152"/>
              <a:ext cx="1740693" cy="109728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17348" tIns="39116" rIns="39116" bIns="39116" numCol="1" spcCol="1270" anchor="ctr" anchorCtr="0">
              <a:noAutofit/>
            </a:bodyPr>
            <a:lstStyle/>
            <a:p>
              <a:pPr algn="ctr" defTabSz="1303932">
                <a:lnSpc>
                  <a:spcPct val="90000"/>
                </a:lnSpc>
                <a:spcBef>
                  <a:spcPct val="0"/>
                </a:spcBef>
                <a:spcAft>
                  <a:spcPct val="35000"/>
                </a:spcAft>
              </a:pPr>
              <a:r>
                <a:rPr lang="en-US" sz="1067" b="1">
                  <a:solidFill>
                    <a:srgbClr val="383838"/>
                  </a:solidFill>
                  <a:latin typeface="Open Sans"/>
                </a:rPr>
                <a:t>Peer Review</a:t>
              </a:r>
            </a:p>
          </p:txBody>
        </p:sp>
      </p:grpSp>
      <p:grpSp>
        <p:nvGrpSpPr>
          <p:cNvPr id="36" name="Group 35">
            <a:extLst>
              <a:ext uri="{FF2B5EF4-FFF2-40B4-BE49-F238E27FC236}">
                <a16:creationId xmlns:a16="http://schemas.microsoft.com/office/drawing/2014/main" id="{75C71EDF-5A9C-96D8-D338-CF7EBA5975F3}"/>
              </a:ext>
            </a:extLst>
          </p:cNvPr>
          <p:cNvGrpSpPr/>
          <p:nvPr/>
        </p:nvGrpSpPr>
        <p:grpSpPr>
          <a:xfrm>
            <a:off x="5742037" y="1124243"/>
            <a:ext cx="2061797" cy="773641"/>
            <a:chOff x="5224462" y="2129102"/>
            <a:chExt cx="2901156" cy="1160462"/>
          </a:xfrm>
          <a:solidFill>
            <a:srgbClr val="383838">
              <a:alpha val="69000"/>
            </a:srgbClr>
          </a:solidFill>
        </p:grpSpPr>
        <p:sp>
          <p:nvSpPr>
            <p:cNvPr id="37" name="Arrow: Chevron 22">
              <a:extLst>
                <a:ext uri="{FF2B5EF4-FFF2-40B4-BE49-F238E27FC236}">
                  <a16:creationId xmlns:a16="http://schemas.microsoft.com/office/drawing/2014/main" id="{679632DF-664F-975C-1ABB-5C3B09BFD3F2}"/>
                </a:ext>
              </a:extLst>
            </p:cNvPr>
            <p:cNvSpPr/>
            <p:nvPr/>
          </p:nvSpPr>
          <p:spPr>
            <a:xfrm>
              <a:off x="5224462" y="2129102"/>
              <a:ext cx="2901156" cy="116046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58368"/>
              <a:endParaRPr lang="en-US" sz="864">
                <a:solidFill>
                  <a:srgbClr val="FFFFFF"/>
                </a:solidFill>
                <a:latin typeface="Open Sans"/>
              </a:endParaRPr>
            </a:p>
          </p:txBody>
        </p:sp>
        <p:sp>
          <p:nvSpPr>
            <p:cNvPr id="38" name="Arrow: Chevron 4">
              <a:extLst>
                <a:ext uri="{FF2B5EF4-FFF2-40B4-BE49-F238E27FC236}">
                  <a16:creationId xmlns:a16="http://schemas.microsoft.com/office/drawing/2014/main" id="{B8E66BDD-263B-00CC-8FBD-A8CEF561959C}"/>
                </a:ext>
              </a:extLst>
            </p:cNvPr>
            <p:cNvSpPr txBox="1"/>
            <p:nvPr/>
          </p:nvSpPr>
          <p:spPr>
            <a:xfrm>
              <a:off x="5804693" y="2154502"/>
              <a:ext cx="1758462" cy="10972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7348" tIns="39116" rIns="39116" bIns="39116" numCol="1" spcCol="1270" anchor="ctr" anchorCtr="0">
              <a:noAutofit/>
            </a:bodyPr>
            <a:lstStyle/>
            <a:p>
              <a:pPr algn="ctr" defTabSz="1303932">
                <a:lnSpc>
                  <a:spcPct val="90000"/>
                </a:lnSpc>
                <a:spcBef>
                  <a:spcPct val="0"/>
                </a:spcBef>
                <a:spcAft>
                  <a:spcPct val="35000"/>
                </a:spcAft>
              </a:pPr>
              <a:r>
                <a:rPr lang="en-US" sz="1067" b="1">
                  <a:solidFill>
                    <a:srgbClr val="FFFFFF"/>
                  </a:solidFill>
                  <a:latin typeface="Open Sans"/>
                </a:rPr>
                <a:t>Editorial Review</a:t>
              </a:r>
            </a:p>
          </p:txBody>
        </p:sp>
      </p:grpSp>
      <p:grpSp>
        <p:nvGrpSpPr>
          <p:cNvPr id="39" name="Group 38">
            <a:extLst>
              <a:ext uri="{FF2B5EF4-FFF2-40B4-BE49-F238E27FC236}">
                <a16:creationId xmlns:a16="http://schemas.microsoft.com/office/drawing/2014/main" id="{91681292-ED83-30C1-5D8E-F055E82CCCBC}"/>
              </a:ext>
            </a:extLst>
          </p:cNvPr>
          <p:cNvGrpSpPr/>
          <p:nvPr/>
        </p:nvGrpSpPr>
        <p:grpSpPr>
          <a:xfrm>
            <a:off x="7926055" y="1124243"/>
            <a:ext cx="1103645" cy="773641"/>
            <a:chOff x="7926054" y="701976"/>
            <a:chExt cx="1103645" cy="910157"/>
          </a:xfrm>
        </p:grpSpPr>
        <p:sp>
          <p:nvSpPr>
            <p:cNvPr id="40" name="Rectangle: Diagonal Corners Rounded 25">
              <a:extLst>
                <a:ext uri="{FF2B5EF4-FFF2-40B4-BE49-F238E27FC236}">
                  <a16:creationId xmlns:a16="http://schemas.microsoft.com/office/drawing/2014/main" id="{C4B80A93-FD3D-B77F-8FDE-0DB0550D514A}"/>
                </a:ext>
              </a:extLst>
            </p:cNvPr>
            <p:cNvSpPr/>
            <p:nvPr/>
          </p:nvSpPr>
          <p:spPr>
            <a:xfrm>
              <a:off x="7926054" y="701976"/>
              <a:ext cx="1103645" cy="910157"/>
            </a:xfrm>
            <a:prstGeom prst="round2DiagRect">
              <a:avLst>
                <a:gd name="adj1" fmla="val 0"/>
                <a:gd name="adj2" fmla="val 0"/>
              </a:avLst>
            </a:prstGeom>
            <a:solidFill>
              <a:srgbClr val="828282">
                <a:alpha val="85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58368"/>
              <a:endParaRPr lang="en-US" sz="933" b="1" err="1">
                <a:solidFill>
                  <a:srgbClr val="FFFFFF"/>
                </a:solidFill>
                <a:latin typeface="Open Sans"/>
              </a:endParaRPr>
            </a:p>
          </p:txBody>
        </p:sp>
        <p:sp>
          <p:nvSpPr>
            <p:cNvPr id="41" name="TextBox 40">
              <a:extLst>
                <a:ext uri="{FF2B5EF4-FFF2-40B4-BE49-F238E27FC236}">
                  <a16:creationId xmlns:a16="http://schemas.microsoft.com/office/drawing/2014/main" id="{690AE0B0-9A68-BEB3-7A59-F64C5F7A5E5D}"/>
                </a:ext>
              </a:extLst>
            </p:cNvPr>
            <p:cNvSpPr txBox="1"/>
            <p:nvPr/>
          </p:nvSpPr>
          <p:spPr>
            <a:xfrm>
              <a:off x="8019168" y="1086003"/>
              <a:ext cx="917415" cy="142101"/>
            </a:xfrm>
            <a:prstGeom prst="rect">
              <a:avLst/>
            </a:prstGeom>
            <a:ln>
              <a:noFill/>
            </a:ln>
          </p:spPr>
          <p:txBody>
            <a:bodyPr vert="horz" wrap="square" lIns="0" tIns="0" rIns="0" bIns="0" rtlCol="0">
              <a:noAutofit/>
            </a:bodyPr>
            <a:lstStyle/>
            <a:p>
              <a:pPr algn="ctr" defTabSz="658368"/>
              <a:r>
                <a:rPr lang="en-US" sz="1200" b="1">
                  <a:solidFill>
                    <a:srgbClr val="FFFFFF"/>
                  </a:solidFill>
                  <a:latin typeface="Open Sans"/>
                </a:rPr>
                <a:t>Production</a:t>
              </a:r>
            </a:p>
          </p:txBody>
        </p:sp>
      </p:grpSp>
      <p:sp>
        <p:nvSpPr>
          <p:cNvPr id="42" name="TextBox 41">
            <a:extLst>
              <a:ext uri="{FF2B5EF4-FFF2-40B4-BE49-F238E27FC236}">
                <a16:creationId xmlns:a16="http://schemas.microsoft.com/office/drawing/2014/main" id="{1D807DDC-B9D2-31E3-E853-EDC580F70B3E}"/>
              </a:ext>
            </a:extLst>
          </p:cNvPr>
          <p:cNvSpPr txBox="1"/>
          <p:nvPr/>
        </p:nvSpPr>
        <p:spPr>
          <a:xfrm>
            <a:off x="533561" y="2343871"/>
            <a:ext cx="4572000" cy="369332"/>
          </a:xfrm>
          <a:prstGeom prst="rect">
            <a:avLst/>
          </a:prstGeom>
          <a:noFill/>
        </p:spPr>
        <p:txBody>
          <a:bodyPr wrap="square">
            <a:spAutoFit/>
          </a:bodyPr>
          <a:lstStyle/>
          <a:p>
            <a:r>
              <a:rPr lang="en-US" sz="1800" b="1">
                <a:solidFill>
                  <a:srgbClr val="FFFFFF"/>
                </a:solidFill>
                <a:latin typeface="Open Sans"/>
              </a:rPr>
              <a:t> Authorship</a:t>
            </a:r>
            <a:r>
              <a:rPr lang="en-US" sz="1050" b="1">
                <a:solidFill>
                  <a:srgbClr val="FFFFFF"/>
                </a:solidFill>
                <a:latin typeface="Open Sans"/>
              </a:rPr>
              <a:t> </a:t>
            </a:r>
            <a:endParaRPr lang="en-US"/>
          </a:p>
        </p:txBody>
      </p:sp>
      <p:pic>
        <p:nvPicPr>
          <p:cNvPr id="43" name="Graphic 42">
            <a:extLst>
              <a:ext uri="{FF2B5EF4-FFF2-40B4-BE49-F238E27FC236}">
                <a16:creationId xmlns:a16="http://schemas.microsoft.com/office/drawing/2014/main" id="{661A22C8-C924-5946-33B7-BE3DAC6E71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4599" y="2258022"/>
            <a:ext cx="522213" cy="522213"/>
          </a:xfrm>
          <a:prstGeom prst="rect">
            <a:avLst/>
          </a:prstGeom>
        </p:spPr>
      </p:pic>
    </p:spTree>
    <p:extLst>
      <p:ext uri="{BB962C8B-B14F-4D97-AF65-F5344CB8AC3E}">
        <p14:creationId xmlns:p14="http://schemas.microsoft.com/office/powerpoint/2010/main" val="334049695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row: Chevron 65">
            <a:extLst>
              <a:ext uri="{FF2B5EF4-FFF2-40B4-BE49-F238E27FC236}">
                <a16:creationId xmlns:a16="http://schemas.microsoft.com/office/drawing/2014/main" id="{F24C2306-40FE-2408-6174-D7B6A92C63CA}"/>
              </a:ext>
            </a:extLst>
          </p:cNvPr>
          <p:cNvSpPr/>
          <p:nvPr/>
        </p:nvSpPr>
        <p:spPr>
          <a:xfrm>
            <a:off x="364806" y="2137919"/>
            <a:ext cx="7439028" cy="2391877"/>
          </a:xfrm>
          <a:prstGeom prst="rect">
            <a:avLst/>
          </a:pr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58368">
              <a:lnSpc>
                <a:spcPts val="1200"/>
              </a:lnSpc>
            </a:pPr>
            <a:endParaRPr lang="en-US" sz="1000">
              <a:solidFill>
                <a:srgbClr val="FFFFFF"/>
              </a:solidFill>
              <a:latin typeface="Open Sans"/>
            </a:endParaRPr>
          </a:p>
        </p:txBody>
      </p:sp>
      <p:sp>
        <p:nvSpPr>
          <p:cNvPr id="2" name="Title 1">
            <a:extLst>
              <a:ext uri="{FF2B5EF4-FFF2-40B4-BE49-F238E27FC236}">
                <a16:creationId xmlns:a16="http://schemas.microsoft.com/office/drawing/2014/main" id="{E43AF926-6422-BB93-EE3B-106BED625FE4}"/>
              </a:ext>
            </a:extLst>
          </p:cNvPr>
          <p:cNvSpPr>
            <a:spLocks noGrp="1"/>
          </p:cNvSpPr>
          <p:nvPr>
            <p:ph type="title"/>
          </p:nvPr>
        </p:nvSpPr>
        <p:spPr>
          <a:xfrm>
            <a:off x="457200" y="205979"/>
            <a:ext cx="8229600" cy="857250"/>
          </a:xfrm>
        </p:spPr>
        <p:txBody>
          <a:bodyPr>
            <a:normAutofit/>
          </a:bodyPr>
          <a:lstStyle/>
          <a:p>
            <a:r>
              <a:rPr lang="en-US" sz="3600" b="1" err="1"/>
              <a:t>GenAI</a:t>
            </a:r>
            <a:r>
              <a:rPr lang="en-US" sz="3600" b="1"/>
              <a:t> peer review considerations</a:t>
            </a:r>
            <a:endParaRPr lang="en-GB" sz="3600" b="1"/>
          </a:p>
        </p:txBody>
      </p:sp>
      <p:sp>
        <p:nvSpPr>
          <p:cNvPr id="10" name="TextBox 9">
            <a:extLst>
              <a:ext uri="{FF2B5EF4-FFF2-40B4-BE49-F238E27FC236}">
                <a16:creationId xmlns:a16="http://schemas.microsoft.com/office/drawing/2014/main" id="{A73CF4BA-2300-807E-C130-4C58AF82B0B7}"/>
              </a:ext>
            </a:extLst>
          </p:cNvPr>
          <p:cNvSpPr txBox="1"/>
          <p:nvPr/>
        </p:nvSpPr>
        <p:spPr>
          <a:xfrm>
            <a:off x="472865" y="2761265"/>
            <a:ext cx="7069789" cy="261413"/>
          </a:xfrm>
          <a:prstGeom prst="rect">
            <a:avLst/>
          </a:prstGeom>
        </p:spPr>
        <p:txBody>
          <a:bodyPr vert="horz" wrap="square" lIns="0" tIns="0" rIns="0" bIns="0" numCol="1" rtlCol="0">
            <a:noAutofit/>
          </a:bodyPr>
          <a:lstStyle/>
          <a:p>
            <a:pPr defTabSz="658368"/>
            <a:r>
              <a:rPr lang="en-US" sz="1350" err="1">
                <a:solidFill>
                  <a:srgbClr val="383838"/>
                </a:solidFill>
                <a:latin typeface="Open Sans"/>
              </a:rPr>
              <a:t>GenAI</a:t>
            </a:r>
            <a:r>
              <a:rPr lang="en-US" sz="1350">
                <a:solidFill>
                  <a:srgbClr val="383838"/>
                </a:solidFill>
                <a:latin typeface="Open Sans"/>
              </a:rPr>
              <a:t> tools </a:t>
            </a:r>
            <a:r>
              <a:rPr lang="en-US" sz="1350" b="1">
                <a:solidFill>
                  <a:srgbClr val="383838"/>
                </a:solidFill>
                <a:latin typeface="Open Sans"/>
              </a:rPr>
              <a:t>can</a:t>
            </a:r>
            <a:r>
              <a:rPr lang="en-US" sz="1350">
                <a:solidFill>
                  <a:srgbClr val="383838"/>
                </a:solidFill>
                <a:latin typeface="Open Sans"/>
              </a:rPr>
              <a:t> be used to improve written feedback in peer review reports:</a:t>
            </a:r>
          </a:p>
        </p:txBody>
      </p:sp>
      <p:grpSp>
        <p:nvGrpSpPr>
          <p:cNvPr id="3" name="Group 2">
            <a:extLst>
              <a:ext uri="{FF2B5EF4-FFF2-40B4-BE49-F238E27FC236}">
                <a16:creationId xmlns:a16="http://schemas.microsoft.com/office/drawing/2014/main" id="{302B7556-6957-1A46-2956-8C1AAA076758}"/>
              </a:ext>
            </a:extLst>
          </p:cNvPr>
          <p:cNvGrpSpPr/>
          <p:nvPr/>
        </p:nvGrpSpPr>
        <p:grpSpPr>
          <a:xfrm>
            <a:off x="364806" y="1124243"/>
            <a:ext cx="2061797" cy="773641"/>
            <a:chOff x="5224462" y="2129102"/>
            <a:chExt cx="2901156" cy="1160462"/>
          </a:xfrm>
          <a:solidFill>
            <a:srgbClr val="115C36">
              <a:alpha val="69000"/>
            </a:srgbClr>
          </a:solidFill>
        </p:grpSpPr>
        <p:sp>
          <p:nvSpPr>
            <p:cNvPr id="4" name="Arrow: Chevron 13">
              <a:extLst>
                <a:ext uri="{FF2B5EF4-FFF2-40B4-BE49-F238E27FC236}">
                  <a16:creationId xmlns:a16="http://schemas.microsoft.com/office/drawing/2014/main" id="{2D2F6AE0-A95B-F5A2-CD80-ABC0A0DFC697}"/>
                </a:ext>
              </a:extLst>
            </p:cNvPr>
            <p:cNvSpPr/>
            <p:nvPr/>
          </p:nvSpPr>
          <p:spPr>
            <a:xfrm>
              <a:off x="5224462" y="2129102"/>
              <a:ext cx="2901156" cy="1160462"/>
            </a:xfrm>
            <a:prstGeom prst="chevron">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58368"/>
              <a:endParaRPr lang="en-US" sz="864">
                <a:solidFill>
                  <a:srgbClr val="FFFFFF"/>
                </a:solidFill>
                <a:latin typeface="Open Sans"/>
              </a:endParaRPr>
            </a:p>
          </p:txBody>
        </p:sp>
        <p:sp>
          <p:nvSpPr>
            <p:cNvPr id="5" name="Arrow: Chevron 4">
              <a:extLst>
                <a:ext uri="{FF2B5EF4-FFF2-40B4-BE49-F238E27FC236}">
                  <a16:creationId xmlns:a16="http://schemas.microsoft.com/office/drawing/2014/main" id="{84C6EE22-4A05-0426-9C19-302BB5F1C90E}"/>
                </a:ext>
              </a:extLst>
            </p:cNvPr>
            <p:cNvSpPr txBox="1"/>
            <p:nvPr/>
          </p:nvSpPr>
          <p:spPr>
            <a:xfrm>
              <a:off x="5804693" y="2148152"/>
              <a:ext cx="1740694" cy="109728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17348" tIns="39116" rIns="39116" bIns="39116" numCol="1" spcCol="1270" anchor="ctr" anchorCtr="0">
              <a:noAutofit/>
            </a:bodyPr>
            <a:lstStyle/>
            <a:p>
              <a:pPr algn="ctr" defTabSz="1303932">
                <a:lnSpc>
                  <a:spcPct val="90000"/>
                </a:lnSpc>
                <a:spcBef>
                  <a:spcPct val="0"/>
                </a:spcBef>
                <a:spcAft>
                  <a:spcPct val="35000"/>
                </a:spcAft>
              </a:pPr>
              <a:r>
                <a:rPr lang="en-US" sz="1067" b="1">
                  <a:solidFill>
                    <a:srgbClr val="FFFFFF"/>
                  </a:solidFill>
                  <a:latin typeface="Open Sans"/>
                </a:rPr>
                <a:t>Authorship</a:t>
              </a:r>
            </a:p>
          </p:txBody>
        </p:sp>
      </p:grpSp>
      <p:grpSp>
        <p:nvGrpSpPr>
          <p:cNvPr id="6" name="Group 5">
            <a:extLst>
              <a:ext uri="{FF2B5EF4-FFF2-40B4-BE49-F238E27FC236}">
                <a16:creationId xmlns:a16="http://schemas.microsoft.com/office/drawing/2014/main" id="{40903C15-2B5D-0DCE-8021-950E69BA3C2E}"/>
              </a:ext>
            </a:extLst>
          </p:cNvPr>
          <p:cNvGrpSpPr/>
          <p:nvPr/>
        </p:nvGrpSpPr>
        <p:grpSpPr>
          <a:xfrm>
            <a:off x="2157216" y="1124243"/>
            <a:ext cx="2061797" cy="773641"/>
            <a:chOff x="5224462" y="2129102"/>
            <a:chExt cx="2901156" cy="1160462"/>
          </a:xfrm>
          <a:solidFill>
            <a:srgbClr val="198C53">
              <a:alpha val="69000"/>
            </a:srgbClr>
          </a:solidFill>
        </p:grpSpPr>
        <p:sp>
          <p:nvSpPr>
            <p:cNvPr id="7" name="Arrow: Chevron 16">
              <a:extLst>
                <a:ext uri="{FF2B5EF4-FFF2-40B4-BE49-F238E27FC236}">
                  <a16:creationId xmlns:a16="http://schemas.microsoft.com/office/drawing/2014/main" id="{9A933F35-631E-43CB-4490-3A59DC6A54A2}"/>
                </a:ext>
              </a:extLst>
            </p:cNvPr>
            <p:cNvSpPr/>
            <p:nvPr/>
          </p:nvSpPr>
          <p:spPr>
            <a:xfrm>
              <a:off x="5224462" y="2129102"/>
              <a:ext cx="2901156" cy="116046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58368"/>
              <a:endParaRPr lang="en-US" sz="864">
                <a:solidFill>
                  <a:srgbClr val="FFFFFF"/>
                </a:solidFill>
                <a:latin typeface="Open Sans"/>
              </a:endParaRPr>
            </a:p>
          </p:txBody>
        </p:sp>
        <p:sp>
          <p:nvSpPr>
            <p:cNvPr id="28" name="Arrow: Chevron 4">
              <a:extLst>
                <a:ext uri="{FF2B5EF4-FFF2-40B4-BE49-F238E27FC236}">
                  <a16:creationId xmlns:a16="http://schemas.microsoft.com/office/drawing/2014/main" id="{AFFCB765-69BB-14B5-5DB0-46BA8926251E}"/>
                </a:ext>
              </a:extLst>
            </p:cNvPr>
            <p:cNvSpPr txBox="1"/>
            <p:nvPr/>
          </p:nvSpPr>
          <p:spPr>
            <a:xfrm>
              <a:off x="5804693" y="2148152"/>
              <a:ext cx="1740694" cy="10972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7348" tIns="39116" rIns="39116" bIns="39116" numCol="1" spcCol="1270" anchor="ctr" anchorCtr="0">
              <a:noAutofit/>
            </a:bodyPr>
            <a:lstStyle/>
            <a:p>
              <a:pPr algn="ctr" defTabSz="1303932">
                <a:lnSpc>
                  <a:spcPct val="90000"/>
                </a:lnSpc>
                <a:spcBef>
                  <a:spcPct val="0"/>
                </a:spcBef>
                <a:spcAft>
                  <a:spcPct val="35000"/>
                </a:spcAft>
              </a:pPr>
              <a:r>
                <a:rPr lang="en-US" sz="1067" b="1">
                  <a:solidFill>
                    <a:srgbClr val="FFFFFF"/>
                  </a:solidFill>
                  <a:latin typeface="Open Sans"/>
                </a:rPr>
                <a:t>Submission</a:t>
              </a:r>
            </a:p>
          </p:txBody>
        </p:sp>
      </p:grpSp>
      <p:grpSp>
        <p:nvGrpSpPr>
          <p:cNvPr id="29" name="Group 28">
            <a:extLst>
              <a:ext uri="{FF2B5EF4-FFF2-40B4-BE49-F238E27FC236}">
                <a16:creationId xmlns:a16="http://schemas.microsoft.com/office/drawing/2014/main" id="{05735A69-B8DE-2C2F-71BB-4868CCDF04E1}"/>
              </a:ext>
            </a:extLst>
          </p:cNvPr>
          <p:cNvGrpSpPr/>
          <p:nvPr/>
        </p:nvGrpSpPr>
        <p:grpSpPr>
          <a:xfrm>
            <a:off x="3949626" y="1124243"/>
            <a:ext cx="2061797" cy="773641"/>
            <a:chOff x="5224462" y="2129102"/>
            <a:chExt cx="2901156" cy="1160462"/>
          </a:xfrm>
          <a:solidFill>
            <a:srgbClr val="18C76F"/>
          </a:solidFill>
        </p:grpSpPr>
        <p:sp>
          <p:nvSpPr>
            <p:cNvPr id="30" name="Arrow: Chevron 19">
              <a:extLst>
                <a:ext uri="{FF2B5EF4-FFF2-40B4-BE49-F238E27FC236}">
                  <a16:creationId xmlns:a16="http://schemas.microsoft.com/office/drawing/2014/main" id="{879ED1C2-AE23-4EDF-32CA-DB03A23B9AD0}"/>
                </a:ext>
              </a:extLst>
            </p:cNvPr>
            <p:cNvSpPr/>
            <p:nvPr/>
          </p:nvSpPr>
          <p:spPr>
            <a:xfrm>
              <a:off x="5224462" y="2129102"/>
              <a:ext cx="2901156" cy="1160462"/>
            </a:xfrm>
            <a:prstGeom prst="chevron">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58368"/>
              <a:endParaRPr lang="en-US" sz="864">
                <a:solidFill>
                  <a:srgbClr val="FFFFFF"/>
                </a:solidFill>
                <a:latin typeface="Open Sans"/>
              </a:endParaRPr>
            </a:p>
          </p:txBody>
        </p:sp>
        <p:sp>
          <p:nvSpPr>
            <p:cNvPr id="31" name="Arrow: Chevron 4">
              <a:extLst>
                <a:ext uri="{FF2B5EF4-FFF2-40B4-BE49-F238E27FC236}">
                  <a16:creationId xmlns:a16="http://schemas.microsoft.com/office/drawing/2014/main" id="{93710EAB-B021-28C2-067E-263D923E0C24}"/>
                </a:ext>
              </a:extLst>
            </p:cNvPr>
            <p:cNvSpPr txBox="1"/>
            <p:nvPr/>
          </p:nvSpPr>
          <p:spPr>
            <a:xfrm>
              <a:off x="5804693" y="2148152"/>
              <a:ext cx="1740693" cy="109728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7348" tIns="39116" rIns="39116" bIns="39116" numCol="1" spcCol="1270" anchor="ctr" anchorCtr="0">
              <a:noAutofit/>
            </a:bodyPr>
            <a:lstStyle/>
            <a:p>
              <a:pPr algn="ctr" defTabSz="1303932">
                <a:lnSpc>
                  <a:spcPct val="90000"/>
                </a:lnSpc>
                <a:spcBef>
                  <a:spcPct val="0"/>
                </a:spcBef>
                <a:spcAft>
                  <a:spcPct val="35000"/>
                </a:spcAft>
              </a:pPr>
              <a:r>
                <a:rPr lang="en-US" sz="1067" b="1">
                  <a:solidFill>
                    <a:srgbClr val="383838"/>
                  </a:solidFill>
                  <a:latin typeface="Open Sans"/>
                </a:rPr>
                <a:t>Peer Review</a:t>
              </a:r>
            </a:p>
          </p:txBody>
        </p:sp>
      </p:grpSp>
      <p:grpSp>
        <p:nvGrpSpPr>
          <p:cNvPr id="32" name="Group 31">
            <a:extLst>
              <a:ext uri="{FF2B5EF4-FFF2-40B4-BE49-F238E27FC236}">
                <a16:creationId xmlns:a16="http://schemas.microsoft.com/office/drawing/2014/main" id="{892FB107-576E-34EE-DF9A-A3A8D0EA82D9}"/>
              </a:ext>
            </a:extLst>
          </p:cNvPr>
          <p:cNvGrpSpPr/>
          <p:nvPr/>
        </p:nvGrpSpPr>
        <p:grpSpPr>
          <a:xfrm>
            <a:off x="5742037" y="1124243"/>
            <a:ext cx="2061797" cy="773641"/>
            <a:chOff x="5224462" y="2129102"/>
            <a:chExt cx="2901156" cy="1160462"/>
          </a:xfrm>
          <a:solidFill>
            <a:srgbClr val="383838">
              <a:alpha val="69000"/>
            </a:srgbClr>
          </a:solidFill>
        </p:grpSpPr>
        <p:sp>
          <p:nvSpPr>
            <p:cNvPr id="33" name="Arrow: Chevron 22">
              <a:extLst>
                <a:ext uri="{FF2B5EF4-FFF2-40B4-BE49-F238E27FC236}">
                  <a16:creationId xmlns:a16="http://schemas.microsoft.com/office/drawing/2014/main" id="{2FBBE5BD-13CB-9A11-1F90-FEE0649E805E}"/>
                </a:ext>
              </a:extLst>
            </p:cNvPr>
            <p:cNvSpPr/>
            <p:nvPr/>
          </p:nvSpPr>
          <p:spPr>
            <a:xfrm>
              <a:off x="5224462" y="2129102"/>
              <a:ext cx="2901156" cy="116046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58368"/>
              <a:endParaRPr lang="en-US" sz="864">
                <a:solidFill>
                  <a:srgbClr val="FFFFFF"/>
                </a:solidFill>
                <a:latin typeface="Open Sans"/>
              </a:endParaRPr>
            </a:p>
          </p:txBody>
        </p:sp>
        <p:sp>
          <p:nvSpPr>
            <p:cNvPr id="34" name="Arrow: Chevron 4">
              <a:extLst>
                <a:ext uri="{FF2B5EF4-FFF2-40B4-BE49-F238E27FC236}">
                  <a16:creationId xmlns:a16="http://schemas.microsoft.com/office/drawing/2014/main" id="{935B5783-09FC-15A7-098A-E0D951D44B7F}"/>
                </a:ext>
              </a:extLst>
            </p:cNvPr>
            <p:cNvSpPr txBox="1"/>
            <p:nvPr/>
          </p:nvSpPr>
          <p:spPr>
            <a:xfrm>
              <a:off x="5804693" y="2154502"/>
              <a:ext cx="1758462" cy="10972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7348" tIns="39116" rIns="39116" bIns="39116" numCol="1" spcCol="1270" anchor="ctr" anchorCtr="0">
              <a:noAutofit/>
            </a:bodyPr>
            <a:lstStyle/>
            <a:p>
              <a:pPr algn="ctr" defTabSz="1303932">
                <a:lnSpc>
                  <a:spcPct val="90000"/>
                </a:lnSpc>
                <a:spcBef>
                  <a:spcPct val="0"/>
                </a:spcBef>
                <a:spcAft>
                  <a:spcPct val="35000"/>
                </a:spcAft>
              </a:pPr>
              <a:r>
                <a:rPr lang="en-US" sz="1067" b="1">
                  <a:solidFill>
                    <a:srgbClr val="FFFFFF"/>
                  </a:solidFill>
                  <a:latin typeface="Open Sans"/>
                </a:rPr>
                <a:t>Editorial Review</a:t>
              </a:r>
            </a:p>
          </p:txBody>
        </p:sp>
      </p:grpSp>
      <p:sp>
        <p:nvSpPr>
          <p:cNvPr id="37" name="TextBox 36">
            <a:extLst>
              <a:ext uri="{FF2B5EF4-FFF2-40B4-BE49-F238E27FC236}">
                <a16:creationId xmlns:a16="http://schemas.microsoft.com/office/drawing/2014/main" id="{AF28FC62-05E8-0AA6-D6B7-47C3AAD42097}"/>
              </a:ext>
            </a:extLst>
          </p:cNvPr>
          <p:cNvSpPr txBox="1"/>
          <p:nvPr/>
        </p:nvSpPr>
        <p:spPr>
          <a:xfrm>
            <a:off x="8019169" y="1393700"/>
            <a:ext cx="917415" cy="142101"/>
          </a:xfrm>
          <a:prstGeom prst="rect">
            <a:avLst/>
          </a:prstGeom>
          <a:ln>
            <a:noFill/>
          </a:ln>
        </p:spPr>
        <p:txBody>
          <a:bodyPr vert="horz" wrap="square" lIns="0" tIns="0" rIns="0" bIns="0" rtlCol="0">
            <a:noAutofit/>
          </a:bodyPr>
          <a:lstStyle/>
          <a:p>
            <a:pPr algn="ctr" defTabSz="658368"/>
            <a:r>
              <a:rPr lang="en-US" sz="1200" b="1">
                <a:solidFill>
                  <a:srgbClr val="FFFFFF"/>
                </a:solidFill>
                <a:latin typeface="Open Sans"/>
              </a:rPr>
              <a:t>Production</a:t>
            </a:r>
          </a:p>
        </p:txBody>
      </p:sp>
      <p:grpSp>
        <p:nvGrpSpPr>
          <p:cNvPr id="38" name="Group 37">
            <a:extLst>
              <a:ext uri="{FF2B5EF4-FFF2-40B4-BE49-F238E27FC236}">
                <a16:creationId xmlns:a16="http://schemas.microsoft.com/office/drawing/2014/main" id="{76AE09EA-9582-0CFE-479E-36E420F88AFC}"/>
              </a:ext>
            </a:extLst>
          </p:cNvPr>
          <p:cNvGrpSpPr/>
          <p:nvPr/>
        </p:nvGrpSpPr>
        <p:grpSpPr>
          <a:xfrm>
            <a:off x="7926055" y="1124243"/>
            <a:ext cx="1103645" cy="773641"/>
            <a:chOff x="7926054" y="701976"/>
            <a:chExt cx="1103645" cy="910157"/>
          </a:xfrm>
        </p:grpSpPr>
        <p:sp>
          <p:nvSpPr>
            <p:cNvPr id="39" name="Rectangle: Diagonal Corners Rounded 25">
              <a:extLst>
                <a:ext uri="{FF2B5EF4-FFF2-40B4-BE49-F238E27FC236}">
                  <a16:creationId xmlns:a16="http://schemas.microsoft.com/office/drawing/2014/main" id="{88D30A6D-DDE4-15AA-0039-B2C0E700329D}"/>
                </a:ext>
              </a:extLst>
            </p:cNvPr>
            <p:cNvSpPr/>
            <p:nvPr/>
          </p:nvSpPr>
          <p:spPr>
            <a:xfrm>
              <a:off x="7926054" y="701976"/>
              <a:ext cx="1103645" cy="910157"/>
            </a:xfrm>
            <a:prstGeom prst="round2DiagRect">
              <a:avLst>
                <a:gd name="adj1" fmla="val 0"/>
                <a:gd name="adj2" fmla="val 0"/>
              </a:avLst>
            </a:prstGeom>
            <a:solidFill>
              <a:srgbClr val="828282">
                <a:alpha val="85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58368"/>
              <a:endParaRPr lang="en-US" sz="933" b="1" err="1">
                <a:solidFill>
                  <a:srgbClr val="FFFFFF"/>
                </a:solidFill>
                <a:latin typeface="Open Sans"/>
              </a:endParaRPr>
            </a:p>
          </p:txBody>
        </p:sp>
        <p:sp>
          <p:nvSpPr>
            <p:cNvPr id="40" name="TextBox 39">
              <a:extLst>
                <a:ext uri="{FF2B5EF4-FFF2-40B4-BE49-F238E27FC236}">
                  <a16:creationId xmlns:a16="http://schemas.microsoft.com/office/drawing/2014/main" id="{5FFBCEE3-10D0-A45C-021E-4AE803D8801F}"/>
                </a:ext>
              </a:extLst>
            </p:cNvPr>
            <p:cNvSpPr txBox="1"/>
            <p:nvPr/>
          </p:nvSpPr>
          <p:spPr>
            <a:xfrm>
              <a:off x="8019168" y="1086003"/>
              <a:ext cx="917415" cy="142101"/>
            </a:xfrm>
            <a:prstGeom prst="rect">
              <a:avLst/>
            </a:prstGeom>
            <a:ln>
              <a:noFill/>
            </a:ln>
          </p:spPr>
          <p:txBody>
            <a:bodyPr vert="horz" wrap="square" lIns="0" tIns="0" rIns="0" bIns="0" rtlCol="0">
              <a:noAutofit/>
            </a:bodyPr>
            <a:lstStyle/>
            <a:p>
              <a:pPr algn="ctr" defTabSz="658368"/>
              <a:r>
                <a:rPr lang="en-US" sz="1200" b="1">
                  <a:solidFill>
                    <a:srgbClr val="FFFFFF"/>
                  </a:solidFill>
                  <a:latin typeface="Open Sans"/>
                </a:rPr>
                <a:t>Production</a:t>
              </a:r>
            </a:p>
          </p:txBody>
        </p:sp>
      </p:grpSp>
      <p:sp>
        <p:nvSpPr>
          <p:cNvPr id="43" name="Rectangle 42">
            <a:extLst>
              <a:ext uri="{FF2B5EF4-FFF2-40B4-BE49-F238E27FC236}">
                <a16:creationId xmlns:a16="http://schemas.microsoft.com/office/drawing/2014/main" id="{E2030FA0-5A53-A8C1-F832-22233DF3A460}"/>
              </a:ext>
            </a:extLst>
          </p:cNvPr>
          <p:cNvSpPr/>
          <p:nvPr/>
        </p:nvSpPr>
        <p:spPr>
          <a:xfrm>
            <a:off x="364806" y="2137920"/>
            <a:ext cx="7439027" cy="522213"/>
          </a:xfrm>
          <a:prstGeom prst="rect">
            <a:avLst/>
          </a:prstGeom>
          <a:solidFill>
            <a:srgbClr val="115C3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58368"/>
            <a:endParaRPr lang="en-US" sz="933" b="1">
              <a:solidFill>
                <a:srgbClr val="FFFFFF"/>
              </a:solidFill>
              <a:latin typeface="Open Sans"/>
            </a:endParaRPr>
          </a:p>
        </p:txBody>
      </p:sp>
      <p:sp>
        <p:nvSpPr>
          <p:cNvPr id="44" name="TextBox 43">
            <a:extLst>
              <a:ext uri="{FF2B5EF4-FFF2-40B4-BE49-F238E27FC236}">
                <a16:creationId xmlns:a16="http://schemas.microsoft.com/office/drawing/2014/main" id="{D4CAB661-65A0-87F2-A8BE-F246C8F15667}"/>
              </a:ext>
            </a:extLst>
          </p:cNvPr>
          <p:cNvSpPr txBox="1"/>
          <p:nvPr/>
        </p:nvSpPr>
        <p:spPr>
          <a:xfrm>
            <a:off x="453714" y="2226860"/>
            <a:ext cx="4513036" cy="369332"/>
          </a:xfrm>
          <a:prstGeom prst="rect">
            <a:avLst/>
          </a:prstGeom>
          <a:noFill/>
        </p:spPr>
        <p:txBody>
          <a:bodyPr wrap="square">
            <a:spAutoFit/>
          </a:bodyPr>
          <a:lstStyle/>
          <a:p>
            <a:r>
              <a:rPr lang="en-US" sz="1800" b="1">
                <a:solidFill>
                  <a:srgbClr val="FFFFFF"/>
                </a:solidFill>
                <a:latin typeface="Open Sans"/>
              </a:rPr>
              <a:t>Peer Review</a:t>
            </a:r>
            <a:endParaRPr lang="en-US"/>
          </a:p>
        </p:txBody>
      </p:sp>
      <p:sp>
        <p:nvSpPr>
          <p:cNvPr id="45" name="TextBox 44">
            <a:extLst>
              <a:ext uri="{FF2B5EF4-FFF2-40B4-BE49-F238E27FC236}">
                <a16:creationId xmlns:a16="http://schemas.microsoft.com/office/drawing/2014/main" id="{EC7E0742-8E11-1D09-5F77-69F5EF2D2012}"/>
              </a:ext>
            </a:extLst>
          </p:cNvPr>
          <p:cNvSpPr txBox="1"/>
          <p:nvPr/>
        </p:nvSpPr>
        <p:spPr>
          <a:xfrm>
            <a:off x="598193" y="3089244"/>
            <a:ext cx="6993230" cy="990015"/>
          </a:xfrm>
          <a:prstGeom prst="rect">
            <a:avLst/>
          </a:prstGeom>
        </p:spPr>
        <p:txBody>
          <a:bodyPr vert="horz" wrap="square" lIns="0" tIns="0" rIns="0" bIns="0" numCol="2" spcCol="274320" rtlCol="0">
            <a:spAutoFit/>
          </a:bodyPr>
          <a:lstStyle/>
          <a:p>
            <a:pPr marL="88900" lvl="1" indent="-88900" defTabSz="658368">
              <a:buFont typeface="Arial" panose="020B0604020202020204" pitchFamily="34" charset="0"/>
              <a:buChar char="•"/>
            </a:pPr>
            <a:r>
              <a:rPr lang="en-US" sz="1200">
                <a:solidFill>
                  <a:srgbClr val="383838"/>
                </a:solidFill>
                <a:latin typeface="Open Sans"/>
              </a:rPr>
              <a:t>Use must be transparently declared upon report submission</a:t>
            </a:r>
            <a:br>
              <a:rPr lang="en-US" sz="1200">
                <a:solidFill>
                  <a:srgbClr val="383838"/>
                </a:solidFill>
                <a:latin typeface="Open Sans"/>
              </a:rPr>
            </a:br>
            <a:endParaRPr lang="en-US" sz="1200">
              <a:solidFill>
                <a:srgbClr val="383838"/>
              </a:solidFill>
              <a:latin typeface="Open Sans"/>
            </a:endParaRPr>
          </a:p>
          <a:p>
            <a:pPr marL="88900" lvl="1" indent="-88900" defTabSz="658368">
              <a:lnSpc>
                <a:spcPts val="1740"/>
              </a:lnSpc>
              <a:buFont typeface="Arial" panose="020B0604020202020204" pitchFamily="34" charset="0"/>
              <a:buChar char="•"/>
            </a:pPr>
            <a:r>
              <a:rPr lang="en-US" sz="1200">
                <a:solidFill>
                  <a:srgbClr val="383838"/>
                </a:solidFill>
                <a:latin typeface="Open Sans"/>
              </a:rPr>
              <a:t>Editors and peer reviewers should not upload manuscripts or parts thereof into </a:t>
            </a:r>
            <a:r>
              <a:rPr lang="en-US" sz="1200" err="1">
                <a:solidFill>
                  <a:srgbClr val="383838"/>
                </a:solidFill>
                <a:latin typeface="Open Sans"/>
              </a:rPr>
              <a:t>GenAI</a:t>
            </a:r>
            <a:r>
              <a:rPr lang="en-US" sz="1200">
                <a:solidFill>
                  <a:srgbClr val="383838"/>
                </a:solidFill>
                <a:latin typeface="Open Sans"/>
              </a:rPr>
              <a:t> tools</a:t>
            </a:r>
          </a:p>
          <a:p>
            <a:pPr marL="88900" lvl="1" indent="-88900" defTabSz="658368">
              <a:buFont typeface="Arial" panose="020B0604020202020204" pitchFamily="34" charset="0"/>
              <a:buChar char="•"/>
            </a:pPr>
            <a:r>
              <a:rPr lang="en-US" sz="1200">
                <a:solidFill>
                  <a:srgbClr val="383838"/>
                </a:solidFill>
                <a:latin typeface="Open Sans"/>
              </a:rPr>
              <a:t>Use of input data by </a:t>
            </a:r>
            <a:r>
              <a:rPr lang="en-US" sz="1200" err="1">
                <a:solidFill>
                  <a:srgbClr val="383838"/>
                </a:solidFill>
                <a:latin typeface="Open Sans"/>
              </a:rPr>
              <a:t>GenAI</a:t>
            </a:r>
            <a:r>
              <a:rPr lang="en-US" sz="1200">
                <a:solidFill>
                  <a:srgbClr val="383838"/>
                </a:solidFill>
                <a:latin typeface="Open Sans"/>
              </a:rPr>
              <a:t> tools could violate confidentiality, privacy, and copyright</a:t>
            </a:r>
            <a:br>
              <a:rPr lang="en-US" sz="1200">
                <a:solidFill>
                  <a:srgbClr val="383838"/>
                </a:solidFill>
                <a:latin typeface="Open Sans"/>
              </a:rPr>
            </a:br>
            <a:endParaRPr lang="en-US" sz="1200">
              <a:solidFill>
                <a:srgbClr val="383838"/>
              </a:solidFill>
              <a:latin typeface="Open Sans"/>
            </a:endParaRPr>
          </a:p>
          <a:p>
            <a:pPr marL="88900" lvl="1" indent="-88900" defTabSz="658368">
              <a:lnSpc>
                <a:spcPts val="1740"/>
              </a:lnSpc>
              <a:buFont typeface="Arial" panose="020B0604020202020204" pitchFamily="34" charset="0"/>
              <a:buChar char="•"/>
            </a:pPr>
            <a:r>
              <a:rPr lang="en-US" sz="1200">
                <a:solidFill>
                  <a:srgbClr val="383838"/>
                </a:solidFill>
                <a:latin typeface="Open Sans"/>
              </a:rPr>
              <a:t>Peer review is a human responsibility and must align with journal editorial policies</a:t>
            </a:r>
          </a:p>
        </p:txBody>
      </p:sp>
      <p:pic>
        <p:nvPicPr>
          <p:cNvPr id="46" name="Graphic 45">
            <a:extLst>
              <a:ext uri="{FF2B5EF4-FFF2-40B4-BE49-F238E27FC236}">
                <a16:creationId xmlns:a16="http://schemas.microsoft.com/office/drawing/2014/main" id="{056F519C-A182-0048-D5CE-FCF0FEC0EE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0819" y="2116521"/>
            <a:ext cx="555332" cy="555332"/>
          </a:xfrm>
          <a:prstGeom prst="rect">
            <a:avLst/>
          </a:prstGeom>
        </p:spPr>
      </p:pic>
      <p:sp>
        <p:nvSpPr>
          <p:cNvPr id="47" name="TextBox 46">
            <a:extLst>
              <a:ext uri="{FF2B5EF4-FFF2-40B4-BE49-F238E27FC236}">
                <a16:creationId xmlns:a16="http://schemas.microsoft.com/office/drawing/2014/main" id="{7FA1537E-ADA0-06D9-7D2D-A1293358EC41}"/>
              </a:ext>
            </a:extLst>
          </p:cNvPr>
          <p:cNvSpPr txBox="1"/>
          <p:nvPr/>
        </p:nvSpPr>
        <p:spPr>
          <a:xfrm>
            <a:off x="598193" y="4196927"/>
            <a:ext cx="7069789" cy="261413"/>
          </a:xfrm>
          <a:prstGeom prst="rect">
            <a:avLst/>
          </a:prstGeom>
        </p:spPr>
        <p:txBody>
          <a:bodyPr vert="horz" wrap="square" lIns="0" tIns="0" rIns="0" bIns="0" numCol="1" rtlCol="0">
            <a:noAutofit/>
          </a:bodyPr>
          <a:lstStyle/>
          <a:p>
            <a:pPr marL="0" lvl="1" defTabSz="658368">
              <a:lnSpc>
                <a:spcPts val="1740"/>
              </a:lnSpc>
            </a:pPr>
            <a:r>
              <a:rPr lang="en-US" sz="1200" b="1">
                <a:solidFill>
                  <a:srgbClr val="383838"/>
                </a:solidFill>
                <a:latin typeface="Open Sans"/>
              </a:rPr>
              <a:t>Responsibility for peer review reports lies with individuals</a:t>
            </a:r>
            <a:r>
              <a:rPr lang="en-US" sz="1200">
                <a:solidFill>
                  <a:srgbClr val="383838"/>
                </a:solidFill>
                <a:latin typeface="Open Sans"/>
              </a:rPr>
              <a:t>, not </a:t>
            </a:r>
            <a:r>
              <a:rPr lang="en-US" sz="1200" err="1">
                <a:solidFill>
                  <a:srgbClr val="383838"/>
                </a:solidFill>
                <a:latin typeface="Open Sans"/>
              </a:rPr>
              <a:t>GenAI</a:t>
            </a:r>
            <a:r>
              <a:rPr lang="en-US" sz="1200">
                <a:solidFill>
                  <a:srgbClr val="383838"/>
                </a:solidFill>
                <a:latin typeface="Open Sans"/>
              </a:rPr>
              <a:t> tools</a:t>
            </a:r>
          </a:p>
        </p:txBody>
      </p:sp>
    </p:spTree>
    <p:extLst>
      <p:ext uri="{BB962C8B-B14F-4D97-AF65-F5344CB8AC3E}">
        <p14:creationId xmlns:p14="http://schemas.microsoft.com/office/powerpoint/2010/main" val="5763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4F74-178A-1736-5325-929E513038DD}"/>
              </a:ext>
            </a:extLst>
          </p:cNvPr>
          <p:cNvSpPr>
            <a:spLocks noGrp="1"/>
          </p:cNvSpPr>
          <p:nvPr>
            <p:ph type="title"/>
          </p:nvPr>
        </p:nvSpPr>
        <p:spPr>
          <a:xfrm>
            <a:off x="-160638" y="206375"/>
            <a:ext cx="9465276" cy="650548"/>
          </a:xfrm>
        </p:spPr>
        <p:txBody>
          <a:bodyPr>
            <a:noAutofit/>
          </a:bodyPr>
          <a:lstStyle/>
          <a:p>
            <a:r>
              <a:rPr lang="de-DE" sz="3000" b="1" err="1"/>
              <a:t>Your</a:t>
            </a:r>
            <a:r>
              <a:rPr lang="de-DE" sz="3000" b="1"/>
              <a:t> </a:t>
            </a:r>
            <a:r>
              <a:rPr lang="de-DE" sz="3000" b="1" err="1"/>
              <a:t>five-fold</a:t>
            </a:r>
            <a:r>
              <a:rPr lang="de-DE" sz="3000" b="1"/>
              <a:t> </a:t>
            </a:r>
            <a:r>
              <a:rPr lang="de-DE" sz="3000" b="1" err="1"/>
              <a:t>test</a:t>
            </a:r>
            <a:r>
              <a:rPr lang="de-DE" sz="3000" b="1"/>
              <a:t> in </a:t>
            </a:r>
            <a:r>
              <a:rPr lang="de-DE" sz="3000" b="1" err="1"/>
              <a:t>considering</a:t>
            </a:r>
            <a:r>
              <a:rPr lang="de-DE" sz="3000" b="1"/>
              <a:t> </a:t>
            </a:r>
            <a:r>
              <a:rPr lang="de-DE" sz="3000" b="1" err="1"/>
              <a:t>any</a:t>
            </a:r>
            <a:r>
              <a:rPr lang="de-DE" sz="3000" b="1"/>
              <a:t> ai </a:t>
            </a:r>
            <a:r>
              <a:rPr lang="de-DE" sz="3000" b="1" err="1"/>
              <a:t>tool</a:t>
            </a:r>
            <a:r>
              <a:rPr lang="de-DE" sz="3000" b="1"/>
              <a:t>: </a:t>
            </a:r>
            <a:r>
              <a:rPr lang="de-DE" sz="3000" b="1">
                <a:solidFill>
                  <a:srgbClr val="198C53"/>
                </a:solidFill>
              </a:rPr>
              <a:t>L-O-C-A-D</a:t>
            </a:r>
            <a:endParaRPr lang="en-DE" sz="3000" b="1">
              <a:solidFill>
                <a:srgbClr val="198C53"/>
              </a:solidFill>
            </a:endParaRPr>
          </a:p>
        </p:txBody>
      </p:sp>
      <p:sp>
        <p:nvSpPr>
          <p:cNvPr id="6" name="TextBox 5">
            <a:extLst>
              <a:ext uri="{FF2B5EF4-FFF2-40B4-BE49-F238E27FC236}">
                <a16:creationId xmlns:a16="http://schemas.microsoft.com/office/drawing/2014/main" id="{CCF182B9-D638-E975-95A0-C4E061003B42}"/>
              </a:ext>
            </a:extLst>
          </p:cNvPr>
          <p:cNvSpPr txBox="1"/>
          <p:nvPr/>
        </p:nvSpPr>
        <p:spPr>
          <a:xfrm>
            <a:off x="881743" y="2571750"/>
            <a:ext cx="6923315" cy="1608365"/>
          </a:xfrm>
          <a:prstGeom prst="rect">
            <a:avLst/>
          </a:prstGeom>
        </p:spPr>
        <p:txBody>
          <a:bodyPr vert="horz" wrap="square" lIns="0" tIns="0" rIns="0" bIns="0" rtlCol="0">
            <a:noAutofit/>
          </a:bodyPr>
          <a:lstStyle/>
          <a:p>
            <a:pPr defTabSz="685800"/>
            <a:endParaRPr lang="en-DE" sz="1050" err="1">
              <a:solidFill>
                <a:srgbClr val="383838"/>
              </a:solidFill>
              <a:latin typeface="Open Sans"/>
            </a:endParaRPr>
          </a:p>
        </p:txBody>
      </p:sp>
      <p:sp>
        <p:nvSpPr>
          <p:cNvPr id="12" name="TextBox 11">
            <a:extLst>
              <a:ext uri="{FF2B5EF4-FFF2-40B4-BE49-F238E27FC236}">
                <a16:creationId xmlns:a16="http://schemas.microsoft.com/office/drawing/2014/main" id="{674F3620-A540-CCD4-555D-81B1EFB1C9A9}"/>
              </a:ext>
            </a:extLst>
          </p:cNvPr>
          <p:cNvSpPr txBox="1"/>
          <p:nvPr/>
        </p:nvSpPr>
        <p:spPr>
          <a:xfrm>
            <a:off x="270001" y="856923"/>
            <a:ext cx="8747000" cy="3666309"/>
          </a:xfrm>
          <a:prstGeom prst="rect">
            <a:avLst/>
          </a:prstGeom>
        </p:spPr>
        <p:txBody>
          <a:bodyPr vert="horz" wrap="square" lIns="0" tIns="0" rIns="0" bIns="0" rtlCol="0">
            <a:noAutofit/>
          </a:bodyPr>
          <a:lstStyle/>
          <a:p>
            <a:pPr defTabSz="685800"/>
            <a:r>
              <a:rPr lang="en-GB" sz="1400" b="1">
                <a:solidFill>
                  <a:srgbClr val="198C53"/>
                </a:solidFill>
                <a:latin typeface="Calibri" panose="020F0502020204030204" pitchFamily="34" charset="0"/>
                <a:ea typeface="Cambria" panose="02040503050406030204" pitchFamily="18" charset="0"/>
                <a:cs typeface="Calibri" panose="020F0502020204030204" pitchFamily="34" charset="0"/>
              </a:rPr>
              <a:t>L: Limitations</a:t>
            </a:r>
            <a:endParaRPr lang="en-GB" sz="1400">
              <a:solidFill>
                <a:srgbClr val="198C53"/>
              </a:solidFill>
              <a:latin typeface="Calibri" panose="020F0502020204030204" pitchFamily="34" charset="0"/>
              <a:ea typeface="Cambria" panose="02040503050406030204" pitchFamily="18" charset="0"/>
              <a:cs typeface="Calibri" panose="020F0502020204030204" pitchFamily="34" charset="0"/>
            </a:endParaRPr>
          </a:p>
          <a:p>
            <a:pPr marL="557213" lvl="1" indent="-214313"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What was this AI tool designed to do? What is its purpose? What are its limits? Terms of use?</a:t>
            </a:r>
            <a:endParaRPr lang="en-GB" sz="1400" b="1">
              <a:solidFill>
                <a:srgbClr val="383838"/>
              </a:solidFill>
              <a:latin typeface="Calibri" panose="020F0502020204030204" pitchFamily="34" charset="0"/>
              <a:ea typeface="Cambria" panose="02040503050406030204" pitchFamily="18" charset="0"/>
              <a:cs typeface="Calibri" panose="020F0502020204030204" pitchFamily="34" charset="0"/>
            </a:endParaRPr>
          </a:p>
          <a:p>
            <a:pPr defTabSz="685800"/>
            <a:r>
              <a:rPr lang="en-GB" sz="1400" b="1">
                <a:solidFill>
                  <a:srgbClr val="198C53"/>
                </a:solidFill>
                <a:latin typeface="Calibri" panose="020F0502020204030204" pitchFamily="34" charset="0"/>
                <a:ea typeface="Cambria" panose="02040503050406030204" pitchFamily="18" charset="0"/>
                <a:cs typeface="Calibri" panose="020F0502020204030204" pitchFamily="34" charset="0"/>
              </a:rPr>
              <a:t>O: Ownership </a:t>
            </a:r>
          </a:p>
          <a:p>
            <a:pPr marL="600075" lvl="1" indent="-257175"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Copyright issues: Who owns the input? The product? The training set? Were proper licenses obtained?</a:t>
            </a:r>
          </a:p>
          <a:p>
            <a:pPr marL="600075" lvl="1" indent="-257175"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Can I use/reuse the product freely for the medium/purpose I am planning?</a:t>
            </a:r>
          </a:p>
          <a:p>
            <a:pPr marL="600075" lvl="1" indent="-257175"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Could I run into any copyright infringement problems?</a:t>
            </a:r>
            <a:endParaRPr lang="en-GB" sz="1400" b="1">
              <a:solidFill>
                <a:srgbClr val="383838"/>
              </a:solidFill>
              <a:latin typeface="Calibri" panose="020F0502020204030204" pitchFamily="34" charset="0"/>
              <a:ea typeface="Cambria" panose="02040503050406030204" pitchFamily="18" charset="0"/>
              <a:cs typeface="Calibri" panose="020F0502020204030204" pitchFamily="34" charset="0"/>
            </a:endParaRPr>
          </a:p>
          <a:p>
            <a:pPr defTabSz="685800"/>
            <a:r>
              <a:rPr lang="en-GB" sz="1400" b="1">
                <a:solidFill>
                  <a:srgbClr val="198C53"/>
                </a:solidFill>
                <a:latin typeface="Calibri" panose="020F0502020204030204" pitchFamily="34" charset="0"/>
                <a:ea typeface="Cambria" panose="02040503050406030204" pitchFamily="18" charset="0"/>
                <a:cs typeface="Calibri" panose="020F0502020204030204" pitchFamily="34" charset="0"/>
              </a:rPr>
              <a:t>C: Confidentiality</a:t>
            </a:r>
            <a:endParaRPr lang="en-GB" sz="1400">
              <a:solidFill>
                <a:srgbClr val="198C53"/>
              </a:solidFill>
              <a:latin typeface="Calibri" panose="020F0502020204030204" pitchFamily="34" charset="0"/>
              <a:ea typeface="Cambria" panose="02040503050406030204" pitchFamily="18" charset="0"/>
              <a:cs typeface="Calibri" panose="020F0502020204030204" pitchFamily="34" charset="0"/>
            </a:endParaRPr>
          </a:p>
          <a:p>
            <a:pPr marL="600075" lvl="1" indent="-257175"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Will I inadvertently disclose confidential information?</a:t>
            </a:r>
          </a:p>
          <a:p>
            <a:pPr marL="600075" lvl="1" indent="-257175"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Could I put my work in danger of being scooped?</a:t>
            </a:r>
          </a:p>
          <a:p>
            <a:pPr marL="600075" lvl="1" indent="-257175"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Are my data/prompts being used in the training set? </a:t>
            </a:r>
          </a:p>
          <a:p>
            <a:pPr marL="600075" lvl="1" indent="-257175"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Is my data protected?</a:t>
            </a:r>
            <a:endParaRPr lang="en-GB" sz="1400" b="1">
              <a:solidFill>
                <a:srgbClr val="383838"/>
              </a:solidFill>
              <a:latin typeface="Calibri" panose="020F0502020204030204" pitchFamily="34" charset="0"/>
              <a:ea typeface="Cambria" panose="02040503050406030204" pitchFamily="18" charset="0"/>
              <a:cs typeface="Calibri" panose="020F0502020204030204" pitchFamily="34" charset="0"/>
            </a:endParaRPr>
          </a:p>
          <a:p>
            <a:pPr defTabSz="685800"/>
            <a:r>
              <a:rPr lang="en-GB" sz="1400" b="1">
                <a:solidFill>
                  <a:srgbClr val="198C53"/>
                </a:solidFill>
                <a:latin typeface="Calibri" panose="020F0502020204030204" pitchFamily="34" charset="0"/>
                <a:ea typeface="Cambria" panose="02040503050406030204" pitchFamily="18" charset="0"/>
                <a:cs typeface="Calibri" panose="020F0502020204030204" pitchFamily="34" charset="0"/>
              </a:rPr>
              <a:t>A: Accuracy</a:t>
            </a:r>
            <a:endParaRPr lang="en-GB" sz="1400">
              <a:solidFill>
                <a:srgbClr val="198C53"/>
              </a:solidFill>
              <a:latin typeface="Calibri" panose="020F0502020204030204" pitchFamily="34" charset="0"/>
              <a:ea typeface="Cambria" panose="02040503050406030204" pitchFamily="18" charset="0"/>
              <a:cs typeface="Calibri" panose="020F0502020204030204" pitchFamily="34" charset="0"/>
            </a:endParaRPr>
          </a:p>
          <a:p>
            <a:pPr marL="600075" lvl="1" indent="-257175"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Is the output accurate? Can I trust this output?</a:t>
            </a:r>
          </a:p>
          <a:p>
            <a:pPr marL="600075" lvl="1" indent="-257175"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Have I done my own accuracy check of it? Am I prepared to take responsibility for this accuracy?</a:t>
            </a:r>
          </a:p>
          <a:p>
            <a:pPr marL="600075" lvl="1" indent="-257175"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Does the AI/app use current/validated information to produce the result?</a:t>
            </a:r>
            <a:endParaRPr lang="en-GB" sz="1400" b="1">
              <a:solidFill>
                <a:srgbClr val="383838"/>
              </a:solidFill>
              <a:latin typeface="Calibri" panose="020F0502020204030204" pitchFamily="34" charset="0"/>
              <a:ea typeface="Cambria" panose="02040503050406030204" pitchFamily="18" charset="0"/>
              <a:cs typeface="Calibri" panose="020F0502020204030204" pitchFamily="34" charset="0"/>
            </a:endParaRPr>
          </a:p>
          <a:p>
            <a:pPr defTabSz="685800"/>
            <a:r>
              <a:rPr lang="en-GB" sz="1400" b="1">
                <a:solidFill>
                  <a:srgbClr val="198C53"/>
                </a:solidFill>
                <a:latin typeface="Calibri" panose="020F0502020204030204" pitchFamily="34" charset="0"/>
                <a:ea typeface="Cambria" panose="02040503050406030204" pitchFamily="18" charset="0"/>
                <a:cs typeface="Calibri" panose="020F0502020204030204" pitchFamily="34" charset="0"/>
              </a:rPr>
              <a:t>D: Disclosure</a:t>
            </a:r>
            <a:endParaRPr lang="en-GB" sz="1400">
              <a:solidFill>
                <a:srgbClr val="198C53"/>
              </a:solidFill>
              <a:latin typeface="Calibri" panose="020F0502020204030204" pitchFamily="34" charset="0"/>
              <a:ea typeface="Cambria" panose="02040503050406030204" pitchFamily="18" charset="0"/>
              <a:cs typeface="Calibri" panose="020F0502020204030204" pitchFamily="34" charset="0"/>
            </a:endParaRPr>
          </a:p>
          <a:p>
            <a:pPr marL="600075" lvl="1" indent="-257175" defTabSz="685800">
              <a:buFont typeface="Arial" panose="020B0604020202020204" pitchFamily="34" charset="0"/>
              <a:buChar char="•"/>
            </a:pPr>
            <a:r>
              <a:rPr lang="en-GB" sz="1400">
                <a:solidFill>
                  <a:srgbClr val="383838"/>
                </a:solidFill>
                <a:latin typeface="Calibri" panose="020F0502020204030204" pitchFamily="34" charset="0"/>
                <a:ea typeface="Cambria" panose="02040503050406030204" pitchFamily="18" charset="0"/>
                <a:cs typeface="Calibri" panose="020F0502020204030204" pitchFamily="34" charset="0"/>
              </a:rPr>
              <a:t>Does my institute, the journal, the publisher allow usage? What are the SOPs for disclosure?</a:t>
            </a:r>
          </a:p>
        </p:txBody>
      </p:sp>
      <p:sp>
        <p:nvSpPr>
          <p:cNvPr id="5" name="Content Placeholder 2">
            <a:extLst>
              <a:ext uri="{FF2B5EF4-FFF2-40B4-BE49-F238E27FC236}">
                <a16:creationId xmlns:a16="http://schemas.microsoft.com/office/drawing/2014/main" id="{52537734-FC52-BD13-3F36-7ADAEE9826A2}"/>
              </a:ext>
            </a:extLst>
          </p:cNvPr>
          <p:cNvSpPr txBox="1">
            <a:spLocks/>
          </p:cNvSpPr>
          <p:nvPr/>
        </p:nvSpPr>
        <p:spPr>
          <a:xfrm>
            <a:off x="475741" y="1353493"/>
            <a:ext cx="7839857" cy="2933084"/>
          </a:xfrm>
          <a:prstGeom prst="rect">
            <a:avLst/>
          </a:prstGeom>
        </p:spPr>
        <p:txBody>
          <a:bodyPr/>
          <a:lstStyle>
            <a:lvl1pPr marL="180000" indent="-180000" algn="l" defTabSz="914400" rtl="0" eaLnBrk="1" latinLnBrk="0" hangingPunct="1">
              <a:lnSpc>
                <a:spcPct val="90000"/>
              </a:lnSpc>
              <a:spcBef>
                <a:spcPts val="900"/>
              </a:spcBef>
              <a:spcAft>
                <a:spcPts val="0"/>
              </a:spcAft>
              <a:buClr>
                <a:schemeClr val="tx1"/>
              </a:buClr>
              <a:buFont typeface="Wingdings" pitchFamily="2" charset="2"/>
              <a:buChar char="§"/>
              <a:defRPr sz="1400" kern="1200">
                <a:solidFill>
                  <a:schemeClr val="tx1"/>
                </a:solidFill>
                <a:latin typeface="+mn-lt"/>
                <a:ea typeface="Open Sans" panose="020B0606030504020204" pitchFamily="34" charset="0"/>
                <a:cs typeface="Open Sans"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spcBef>
                <a:spcPts val="675"/>
              </a:spcBef>
              <a:buClr>
                <a:srgbClr val="383838"/>
              </a:buClr>
              <a:buFont typeface="+mj-lt"/>
              <a:buAutoNum type="arabicPeriod"/>
            </a:pPr>
            <a:endParaRPr lang="en-DE" sz="1350">
              <a:solidFill>
                <a:srgbClr val="383838"/>
              </a:solidFill>
              <a:latin typeface="Open Sans"/>
            </a:endParaRPr>
          </a:p>
        </p:txBody>
      </p:sp>
    </p:spTree>
    <p:extLst>
      <p:ext uri="{BB962C8B-B14F-4D97-AF65-F5344CB8AC3E}">
        <p14:creationId xmlns:p14="http://schemas.microsoft.com/office/powerpoint/2010/main" val="194170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23D785-2528-2260-D92A-0B07237D131F}"/>
              </a:ext>
            </a:extLst>
          </p:cNvPr>
          <p:cNvSpPr/>
          <p:nvPr/>
        </p:nvSpPr>
        <p:spPr>
          <a:xfrm>
            <a:off x="0" y="3293365"/>
            <a:ext cx="9144000" cy="1312502"/>
          </a:xfrm>
          <a:prstGeom prst="rect">
            <a:avLst/>
          </a:prstGeom>
          <a:solidFill>
            <a:srgbClr val="EFE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A05CD-4884-6C49-4795-EE08EEF2EFFF}"/>
              </a:ext>
            </a:extLst>
          </p:cNvPr>
          <p:cNvSpPr>
            <a:spLocks noGrp="1"/>
          </p:cNvSpPr>
          <p:nvPr>
            <p:ph type="title"/>
          </p:nvPr>
        </p:nvSpPr>
        <p:spPr>
          <a:xfrm>
            <a:off x="457200" y="205979"/>
            <a:ext cx="8229600" cy="857250"/>
          </a:xfrm>
        </p:spPr>
        <p:txBody>
          <a:bodyPr/>
          <a:lstStyle/>
          <a:p>
            <a:r>
              <a:rPr lang="en-GB" b="1"/>
              <a:t>Final thoughts</a:t>
            </a:r>
            <a:endParaRPr lang="en-DE" b="1"/>
          </a:p>
        </p:txBody>
      </p:sp>
      <p:sp>
        <p:nvSpPr>
          <p:cNvPr id="7" name="TextBox 6">
            <a:extLst>
              <a:ext uri="{FF2B5EF4-FFF2-40B4-BE49-F238E27FC236}">
                <a16:creationId xmlns:a16="http://schemas.microsoft.com/office/drawing/2014/main" id="{1EE4A9C2-A3D0-21D4-C5FA-D457BD108215}"/>
              </a:ext>
            </a:extLst>
          </p:cNvPr>
          <p:cNvSpPr txBox="1"/>
          <p:nvPr/>
        </p:nvSpPr>
        <p:spPr>
          <a:xfrm>
            <a:off x="1365421" y="1414098"/>
            <a:ext cx="6413157" cy="1708160"/>
          </a:xfrm>
          <a:prstGeom prst="rect">
            <a:avLst/>
          </a:prstGeom>
          <a:noFill/>
        </p:spPr>
        <p:txBody>
          <a:bodyPr wrap="square">
            <a:spAutoFit/>
          </a:bodyPr>
          <a:lstStyle/>
          <a:p>
            <a:pPr algn="ctr" defTabSz="685800"/>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Do not </a:t>
            </a:r>
            <a:r>
              <a:rPr lang="de-DE" sz="3500" b="1" err="1">
                <a:solidFill>
                  <a:srgbClr val="383838"/>
                </a:solidFill>
                <a:latin typeface="Calibri" panose="020F0502020204030204" pitchFamily="34" charset="0"/>
                <a:ea typeface="Cambria" panose="02040503050406030204" pitchFamily="18" charset="0"/>
                <a:cs typeface="Calibri" panose="020F0502020204030204" pitchFamily="34" charset="0"/>
              </a:rPr>
              <a:t>be</a:t>
            </a: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3500" b="1" err="1">
                <a:solidFill>
                  <a:srgbClr val="383838"/>
                </a:solidFill>
                <a:latin typeface="Calibri" panose="020F0502020204030204" pitchFamily="34" charset="0"/>
                <a:ea typeface="Cambria" panose="02040503050406030204" pitchFamily="18" charset="0"/>
                <a:cs typeface="Calibri" panose="020F0502020204030204" pitchFamily="34" charset="0"/>
              </a:rPr>
              <a:t>afraid</a:t>
            </a: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3500" b="1" err="1">
                <a:solidFill>
                  <a:srgbClr val="383838"/>
                </a:solidFill>
                <a:latin typeface="Calibri" panose="020F0502020204030204" pitchFamily="34" charset="0"/>
                <a:ea typeface="Cambria" panose="02040503050406030204" pitchFamily="18" charset="0"/>
                <a:cs typeface="Calibri" panose="020F0502020204030204" pitchFamily="34" charset="0"/>
              </a:rPr>
              <a:t>of</a:t>
            </a: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 AI </a:t>
            </a:r>
            <a:r>
              <a:rPr lang="de-DE" sz="3500" b="1" err="1">
                <a:solidFill>
                  <a:srgbClr val="383838"/>
                </a:solidFill>
                <a:latin typeface="Calibri" panose="020F0502020204030204" pitchFamily="34" charset="0"/>
                <a:ea typeface="Cambria" panose="02040503050406030204" pitchFamily="18" charset="0"/>
                <a:cs typeface="Calibri" panose="020F0502020204030204" pitchFamily="34" charset="0"/>
              </a:rPr>
              <a:t>tools</a:t>
            </a: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3500" b="1" err="1">
                <a:solidFill>
                  <a:srgbClr val="383838"/>
                </a:solidFill>
                <a:latin typeface="Calibri" panose="020F0502020204030204" pitchFamily="34" charset="0"/>
                <a:ea typeface="Cambria" panose="02040503050406030204" pitchFamily="18" charset="0"/>
                <a:cs typeface="Calibri" panose="020F0502020204030204" pitchFamily="34" charset="0"/>
              </a:rPr>
              <a:t>Familiarize</a:t>
            </a: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 &amp; </a:t>
            </a:r>
            <a:r>
              <a:rPr lang="de-DE" sz="3500" b="1" err="1">
                <a:solidFill>
                  <a:srgbClr val="383838"/>
                </a:solidFill>
                <a:latin typeface="Calibri" panose="020F0502020204030204" pitchFamily="34" charset="0"/>
                <a:ea typeface="Cambria" panose="02040503050406030204" pitchFamily="18" charset="0"/>
                <a:cs typeface="Calibri" panose="020F0502020204030204" pitchFamily="34" charset="0"/>
              </a:rPr>
              <a:t>train</a:t>
            </a: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3500" b="1" err="1">
                <a:solidFill>
                  <a:srgbClr val="383838"/>
                </a:solidFill>
                <a:latin typeface="Calibri" panose="020F0502020204030204" pitchFamily="34" charset="0"/>
                <a:ea typeface="Cambria" panose="02040503050406030204" pitchFamily="18" charset="0"/>
                <a:cs typeface="Calibri" panose="020F0502020204030204" pitchFamily="34" charset="0"/>
              </a:rPr>
              <a:t>yourself</a:t>
            </a: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 </a:t>
            </a:r>
            <a:b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b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Read </a:t>
            </a:r>
            <a:r>
              <a:rPr lang="de-DE" sz="3500" b="1" err="1">
                <a:solidFill>
                  <a:srgbClr val="383838"/>
                </a:solidFill>
                <a:latin typeface="Calibri" panose="020F0502020204030204" pitchFamily="34" charset="0"/>
                <a:ea typeface="Cambria" panose="02040503050406030204" pitchFamily="18" charset="0"/>
                <a:cs typeface="Calibri" panose="020F0502020204030204" pitchFamily="34" charset="0"/>
              </a:rPr>
              <a:t>the</a:t>
            </a: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3500" b="1" err="1">
                <a:solidFill>
                  <a:srgbClr val="383838"/>
                </a:solidFill>
                <a:latin typeface="Calibri" panose="020F0502020204030204" pitchFamily="34" charset="0"/>
                <a:ea typeface="Cambria" panose="02040503050406030204" pitchFamily="18" charset="0"/>
                <a:cs typeface="Calibri" panose="020F0502020204030204" pitchFamily="34" charset="0"/>
              </a:rPr>
              <a:t>fine</a:t>
            </a: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3500" b="1" err="1">
                <a:solidFill>
                  <a:srgbClr val="383838"/>
                </a:solidFill>
                <a:latin typeface="Calibri" panose="020F0502020204030204" pitchFamily="34" charset="0"/>
                <a:ea typeface="Cambria" panose="02040503050406030204" pitchFamily="18" charset="0"/>
                <a:cs typeface="Calibri" panose="020F0502020204030204" pitchFamily="34" charset="0"/>
              </a:rPr>
              <a:t>print</a:t>
            </a: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3500" b="1">
                <a:solidFill>
                  <a:srgbClr val="198C53"/>
                </a:solidFill>
                <a:latin typeface="Calibri" panose="020F0502020204030204" pitchFamily="34" charset="0"/>
                <a:ea typeface="Cambria" panose="02040503050406030204" pitchFamily="18" charset="0"/>
                <a:cs typeface="Calibri" panose="020F0502020204030204" pitchFamily="34" charset="0"/>
              </a:rPr>
              <a:t>L-O-C-A-D</a:t>
            </a:r>
            <a:r>
              <a:rPr lang="de-DE" sz="3500" b="1">
                <a:solidFill>
                  <a:srgbClr val="383838"/>
                </a:solidFill>
                <a:latin typeface="Calibri" panose="020F0502020204030204" pitchFamily="34" charset="0"/>
                <a:ea typeface="Cambria" panose="02040503050406030204" pitchFamily="18" charset="0"/>
                <a:cs typeface="Calibri" panose="020F0502020204030204" pitchFamily="34" charset="0"/>
              </a:rPr>
              <a:t>.</a:t>
            </a:r>
          </a:p>
        </p:txBody>
      </p:sp>
      <p:sp>
        <p:nvSpPr>
          <p:cNvPr id="4" name="TextBox 3">
            <a:extLst>
              <a:ext uri="{FF2B5EF4-FFF2-40B4-BE49-F238E27FC236}">
                <a16:creationId xmlns:a16="http://schemas.microsoft.com/office/drawing/2014/main" id="{ECAD0AEF-2A85-1E48-2060-DB2A24FBEBEF}"/>
              </a:ext>
            </a:extLst>
          </p:cNvPr>
          <p:cNvSpPr txBox="1"/>
          <p:nvPr/>
        </p:nvSpPr>
        <p:spPr>
          <a:xfrm>
            <a:off x="247135" y="3595673"/>
            <a:ext cx="8439665" cy="707886"/>
          </a:xfrm>
          <a:prstGeom prst="rect">
            <a:avLst/>
          </a:prstGeom>
          <a:noFill/>
        </p:spPr>
        <p:txBody>
          <a:bodyPr wrap="square">
            <a:spAutoFit/>
          </a:bodyPr>
          <a:lstStyle/>
          <a:p>
            <a:pPr algn="ctr" defTabSz="685800"/>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Use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them</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lawfully</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and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ethically</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Let</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them</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2000" b="1" err="1">
                <a:solidFill>
                  <a:srgbClr val="198C53"/>
                </a:solidFill>
                <a:latin typeface="Calibri" panose="020F0502020204030204" pitchFamily="34" charset="0"/>
                <a:ea typeface="Cambria" panose="02040503050406030204" pitchFamily="18" charset="0"/>
                <a:cs typeface="Calibri" panose="020F0502020204030204" pitchFamily="34" charset="0"/>
              </a:rPr>
              <a:t>enhance</a:t>
            </a:r>
            <a:r>
              <a:rPr lang="de-DE" sz="2000">
                <a:solidFill>
                  <a:srgbClr val="198C53"/>
                </a:solidFill>
                <a:latin typeface="Calibri" panose="020F0502020204030204" pitchFamily="34" charset="0"/>
                <a:ea typeface="Cambria" panose="02040503050406030204" pitchFamily="18" charset="0"/>
                <a:cs typeface="Calibri" panose="020F0502020204030204" pitchFamily="34" charset="0"/>
              </a:rPr>
              <a:t>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the</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way</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you</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do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research</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a:t>
            </a:r>
            <a:b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b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but </a:t>
            </a:r>
            <a:r>
              <a:rPr lang="de-DE" sz="2000" b="1">
                <a:solidFill>
                  <a:srgbClr val="198C53"/>
                </a:solidFill>
                <a:latin typeface="Calibri" panose="020F0502020204030204" pitchFamily="34" charset="0"/>
                <a:ea typeface="Cambria" panose="02040503050406030204" pitchFamily="18" charset="0"/>
                <a:cs typeface="Calibri" panose="020F0502020204030204" pitchFamily="34" charset="0"/>
              </a:rPr>
              <a:t>not </a:t>
            </a:r>
            <a:r>
              <a:rPr lang="de-DE" sz="2000" b="1" err="1">
                <a:solidFill>
                  <a:srgbClr val="198C53"/>
                </a:solidFill>
                <a:latin typeface="Calibri" panose="020F0502020204030204" pitchFamily="34" charset="0"/>
                <a:ea typeface="Cambria" panose="02040503050406030204" pitchFamily="18" charset="0"/>
                <a:cs typeface="Calibri" panose="020F0502020204030204" pitchFamily="34" charset="0"/>
              </a:rPr>
              <a:t>replace</a:t>
            </a:r>
            <a:r>
              <a:rPr lang="de-DE" sz="2000">
                <a:solidFill>
                  <a:srgbClr val="198C53"/>
                </a:solidFill>
                <a:latin typeface="Calibri" panose="020F0502020204030204" pitchFamily="34" charset="0"/>
                <a:ea typeface="Cambria" panose="02040503050406030204" pitchFamily="18" charset="0"/>
                <a:cs typeface="Calibri" panose="020F0502020204030204" pitchFamily="34" charset="0"/>
              </a:rPr>
              <a:t> </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human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critical</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thinking</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analysis</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 and </a:t>
            </a:r>
            <a:r>
              <a:rPr lang="de-DE" sz="2000" err="1">
                <a:solidFill>
                  <a:srgbClr val="383838"/>
                </a:solidFill>
                <a:latin typeface="Calibri" panose="020F0502020204030204" pitchFamily="34" charset="0"/>
                <a:ea typeface="Cambria" panose="02040503050406030204" pitchFamily="18" charset="0"/>
                <a:cs typeface="Calibri" panose="020F0502020204030204" pitchFamily="34" charset="0"/>
              </a:rPr>
              <a:t>creativity</a:t>
            </a:r>
            <a:r>
              <a:rPr lang="de-DE" sz="2000">
                <a:solidFill>
                  <a:srgbClr val="383838"/>
                </a:solidFill>
                <a:latin typeface="Calibri" panose="020F0502020204030204" pitchFamily="34"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314786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90FD99-5E79-F1C6-8CC3-973B9CAA0E35}"/>
              </a:ext>
            </a:extLst>
          </p:cNvPr>
          <p:cNvSpPr txBox="1">
            <a:spLocks/>
          </p:cNvSpPr>
          <p:nvPr/>
        </p:nvSpPr>
        <p:spPr>
          <a:xfrm>
            <a:off x="1517997" y="969456"/>
            <a:ext cx="6108006" cy="16074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a:latin typeface="Calibri" panose="020F0502020204030204" pitchFamily="34" charset="0"/>
                <a:ea typeface="Cambria" panose="02040503050406030204" pitchFamily="18" charset="0"/>
                <a:cs typeface="Calibri" panose="020F0502020204030204" pitchFamily="34" charset="0"/>
              </a:rPr>
              <a:t>Questions?</a:t>
            </a:r>
          </a:p>
        </p:txBody>
      </p:sp>
      <p:sp>
        <p:nvSpPr>
          <p:cNvPr id="7" name="Text Placeholder 4">
            <a:extLst>
              <a:ext uri="{FF2B5EF4-FFF2-40B4-BE49-F238E27FC236}">
                <a16:creationId xmlns:a16="http://schemas.microsoft.com/office/drawing/2014/main" id="{6622ABFE-8E20-7D98-570D-1BFF21877CE2}"/>
              </a:ext>
            </a:extLst>
          </p:cNvPr>
          <p:cNvSpPr txBox="1">
            <a:spLocks/>
          </p:cNvSpPr>
          <p:nvPr/>
        </p:nvSpPr>
        <p:spPr>
          <a:xfrm>
            <a:off x="3131840" y="2355726"/>
            <a:ext cx="2880320" cy="6240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a:latin typeface="Calibri" panose="020F0502020204030204" pitchFamily="34" charset="0"/>
                <a:ea typeface="Cambria" panose="02040503050406030204" pitchFamily="18" charset="0"/>
                <a:cs typeface="Calibri" panose="020F0502020204030204" pitchFamily="34" charset="0"/>
              </a:rPr>
              <a:t>Thank you!</a:t>
            </a:r>
          </a:p>
        </p:txBody>
      </p:sp>
      <p:sp>
        <p:nvSpPr>
          <p:cNvPr id="9" name="TextBox 8">
            <a:extLst>
              <a:ext uri="{FF2B5EF4-FFF2-40B4-BE49-F238E27FC236}">
                <a16:creationId xmlns:a16="http://schemas.microsoft.com/office/drawing/2014/main" id="{1F7FB453-2906-7FA0-6409-0D2391CD8C70}"/>
              </a:ext>
            </a:extLst>
          </p:cNvPr>
          <p:cNvSpPr txBox="1"/>
          <p:nvPr/>
        </p:nvSpPr>
        <p:spPr>
          <a:xfrm>
            <a:off x="1844824" y="3219822"/>
            <a:ext cx="5454352" cy="369332"/>
          </a:xfrm>
          <a:prstGeom prst="rect">
            <a:avLst/>
          </a:prstGeom>
          <a:noFill/>
        </p:spPr>
        <p:txBody>
          <a:bodyPr wrap="square">
            <a:spAutoFit/>
          </a:bodyPr>
          <a:lstStyle/>
          <a:p>
            <a:pPr algn="ctr"/>
            <a:r>
              <a:rPr lang="en-US">
                <a:latin typeface="Calibri" panose="020F0502020204030204" pitchFamily="34" charset="0"/>
                <a:cs typeface="Calibri" panose="020F0502020204030204" pitchFamily="34" charset="0"/>
                <a:hlinkClick r:id="rId2"/>
              </a:rPr>
              <a:t>https://scholarlykitchen.sspnet.org/author/hongzhou/</a:t>
            </a:r>
            <a:endParaRPr lang="en-GB">
              <a:latin typeface="Calibri" panose="020F0502020204030204" pitchFamily="34" charset="0"/>
              <a:cs typeface="Calibri" panose="020F0502020204030204" pitchFamily="34" charset="0"/>
            </a:endParaRPr>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509C-2D96-FBD3-5458-32014DDE496B}"/>
              </a:ext>
            </a:extLst>
          </p:cNvPr>
          <p:cNvSpPr>
            <a:spLocks noGrp="1"/>
          </p:cNvSpPr>
          <p:nvPr>
            <p:ph type="title"/>
          </p:nvPr>
        </p:nvSpPr>
        <p:spPr>
          <a:xfrm>
            <a:off x="457200" y="205979"/>
            <a:ext cx="8229600" cy="857250"/>
          </a:xfrm>
        </p:spPr>
        <p:txBody>
          <a:bodyPr>
            <a:normAutofit/>
          </a:bodyPr>
          <a:lstStyle/>
          <a:p>
            <a:r>
              <a:rPr lang="en-GB" b="1"/>
              <a:t>Outline</a:t>
            </a:r>
          </a:p>
        </p:txBody>
      </p:sp>
      <p:sp>
        <p:nvSpPr>
          <p:cNvPr id="5" name="Content Placeholder 2">
            <a:extLst>
              <a:ext uri="{FF2B5EF4-FFF2-40B4-BE49-F238E27FC236}">
                <a16:creationId xmlns:a16="http://schemas.microsoft.com/office/drawing/2014/main" id="{4A863EE1-D5CA-4801-8A04-28767C003920}"/>
              </a:ext>
            </a:extLst>
          </p:cNvPr>
          <p:cNvSpPr txBox="1">
            <a:spLocks/>
          </p:cNvSpPr>
          <p:nvPr/>
        </p:nvSpPr>
        <p:spPr>
          <a:xfrm>
            <a:off x="457200" y="1200151"/>
            <a:ext cx="8229600" cy="304266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a:t>Context for AI writing</a:t>
            </a:r>
          </a:p>
          <a:p>
            <a:r>
              <a:rPr lang="en-GB" sz="2800"/>
              <a:t>Available AI writing tools in the research journey</a:t>
            </a:r>
          </a:p>
          <a:p>
            <a:r>
              <a:rPr lang="en-US" sz="2800"/>
              <a:t>Wiley AI tools for writing</a:t>
            </a:r>
            <a:endParaRPr lang="en-GB" sz="2800"/>
          </a:p>
          <a:p>
            <a:r>
              <a:rPr lang="en-US" sz="2800"/>
              <a:t>Wiley’s Guidelines for Responsible AI Use</a:t>
            </a:r>
          </a:p>
          <a:p>
            <a:r>
              <a:rPr lang="en-US" sz="2800"/>
              <a:t>Some suggestions</a:t>
            </a:r>
          </a:p>
          <a:p>
            <a:r>
              <a:rPr lang="en-US" sz="2800"/>
              <a:t>Final thoughts</a:t>
            </a:r>
          </a:p>
          <a:p>
            <a:endParaRPr lang="en-US"/>
          </a:p>
          <a:p>
            <a:endParaRPr lang="en-GB"/>
          </a:p>
        </p:txBody>
      </p:sp>
    </p:spTree>
    <p:extLst>
      <p:ext uri="{BB962C8B-B14F-4D97-AF65-F5344CB8AC3E}">
        <p14:creationId xmlns:p14="http://schemas.microsoft.com/office/powerpoint/2010/main" val="23087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CDF7-8246-90C3-0708-AB16EA160E39}"/>
              </a:ext>
            </a:extLst>
          </p:cNvPr>
          <p:cNvSpPr>
            <a:spLocks noGrp="1"/>
          </p:cNvSpPr>
          <p:nvPr>
            <p:ph type="title"/>
          </p:nvPr>
        </p:nvSpPr>
        <p:spPr>
          <a:xfrm>
            <a:off x="457200" y="206375"/>
            <a:ext cx="8229600" cy="551798"/>
          </a:xfrm>
        </p:spPr>
        <p:txBody>
          <a:bodyPr>
            <a:noAutofit/>
          </a:bodyPr>
          <a:lstStyle/>
          <a:p>
            <a:r>
              <a:rPr lang="en-US" sz="3000" b="1"/>
              <a:t>How Generative AI is Related to Other AI Concepts</a:t>
            </a:r>
          </a:p>
        </p:txBody>
      </p:sp>
      <p:sp>
        <p:nvSpPr>
          <p:cNvPr id="17" name="Star: 6 Points 18">
            <a:extLst>
              <a:ext uri="{FF2B5EF4-FFF2-40B4-BE49-F238E27FC236}">
                <a16:creationId xmlns:a16="http://schemas.microsoft.com/office/drawing/2014/main" id="{AB3DA2CF-5DFB-CF36-77B3-CC3184B6FC85}"/>
              </a:ext>
            </a:extLst>
          </p:cNvPr>
          <p:cNvSpPr/>
          <p:nvPr/>
        </p:nvSpPr>
        <p:spPr>
          <a:xfrm>
            <a:off x="6559280" y="1872316"/>
            <a:ext cx="1816640" cy="181737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GB" sz="1050" b="1" u="sng">
              <a:solidFill>
                <a:srgbClr val="FFFFFF"/>
              </a:solidFill>
              <a:latin typeface="Calibri" panose="020F0502020204030204" pitchFamily="34" charset="0"/>
              <a:ea typeface="Open Sans" panose="020B0606030504020204" pitchFamily="34" charset="0"/>
              <a:cs typeface="Calibri" panose="020F0502020204030204" pitchFamily="34" charset="0"/>
            </a:endParaRPr>
          </a:p>
          <a:p>
            <a:pPr algn="ctr" defTabSz="685800">
              <a:defRPr/>
            </a:pPr>
            <a:r>
              <a:rPr lang="en-GB" sz="1300" b="1">
                <a:solidFill>
                  <a:srgbClr val="18C76F"/>
                </a:solidFill>
                <a:latin typeface="Calibri" panose="020F0502020204030204" pitchFamily="34" charset="0"/>
                <a:ea typeface="Cambria" panose="02040503050406030204" pitchFamily="18" charset="0"/>
                <a:cs typeface="Calibri" panose="020F0502020204030204" pitchFamily="34" charset="0"/>
              </a:rPr>
              <a:t>Artificial General Intelligence(AGI)</a:t>
            </a:r>
          </a:p>
          <a:p>
            <a:pPr algn="ctr" defTabSz="685800">
              <a:defRPr/>
            </a:pPr>
            <a:endParaRPr lang="en-GB" sz="1050" b="1">
              <a:solidFill>
                <a:srgbClr val="FFFFFF"/>
              </a:solidFill>
              <a:latin typeface="Calibri" panose="020F0502020204030204" pitchFamily="34" charset="0"/>
              <a:ea typeface="Open Sans" panose="020B0606030504020204" pitchFamily="34" charset="0"/>
              <a:cs typeface="Calibri" panose="020F0502020204030204" pitchFamily="34" charset="0"/>
            </a:endParaRPr>
          </a:p>
          <a:p>
            <a:pPr algn="ctr" defTabSz="685800">
              <a:defRPr/>
            </a:pPr>
            <a:endParaRPr lang="en-GB" sz="1050" b="1" u="sng">
              <a:solidFill>
                <a:srgbClr val="FFFFFF"/>
              </a:solidFill>
              <a:latin typeface="Calibri" panose="020F0502020204030204" pitchFamily="34" charset="0"/>
              <a:ea typeface="Open Sans" panose="020B0606030504020204" pitchFamily="34" charset="0"/>
              <a:cs typeface="Calibri" panose="020F0502020204030204" pitchFamily="34" charset="0"/>
            </a:endParaRPr>
          </a:p>
          <a:p>
            <a:pPr algn="ctr" defTabSz="685800">
              <a:defRPr/>
            </a:pPr>
            <a:endParaRPr lang="en-GB" sz="1050" b="1" u="sng">
              <a:solidFill>
                <a:srgbClr val="FFFFFF"/>
              </a:solidFill>
              <a:latin typeface="Calibri" panose="020F0502020204030204" pitchFamily="34" charset="0"/>
              <a:ea typeface="Open Sans" panose="020B0606030504020204" pitchFamily="34" charset="0"/>
              <a:cs typeface="Calibri" panose="020F0502020204030204" pitchFamily="34" charset="0"/>
            </a:endParaRPr>
          </a:p>
          <a:p>
            <a:pPr algn="ctr" defTabSz="685800">
              <a:defRPr/>
            </a:pPr>
            <a:endParaRPr lang="en-GB" sz="1050" b="1" u="sng">
              <a:solidFill>
                <a:srgbClr val="FFFFFF"/>
              </a:solidFill>
              <a:latin typeface="Calibri" panose="020F0502020204030204" pitchFamily="34" charset="0"/>
              <a:ea typeface="Open Sans" panose="020B0606030504020204" pitchFamily="34" charset="0"/>
              <a:cs typeface="Calibri" panose="020F0502020204030204" pitchFamily="34" charset="0"/>
            </a:endParaRPr>
          </a:p>
          <a:p>
            <a:pPr algn="ctr" defTabSz="685800">
              <a:defRPr/>
            </a:pPr>
            <a:br>
              <a:rPr lang="en-GB" sz="1050">
                <a:solidFill>
                  <a:srgbClr val="FFFFFF"/>
                </a:solidFill>
                <a:latin typeface="Calibri" panose="020F0502020204030204" pitchFamily="34" charset="0"/>
                <a:ea typeface="Open Sans" panose="020B0606030504020204" pitchFamily="34" charset="0"/>
                <a:cs typeface="Calibri" panose="020F0502020204030204" pitchFamily="34" charset="0"/>
              </a:rPr>
            </a:br>
            <a:endParaRPr lang="en-GB" sz="1050">
              <a:solidFill>
                <a:srgbClr val="FFFFFF"/>
              </a:solidFill>
              <a:latin typeface="Calibri" panose="020F0502020204030204" pitchFamily="34" charset="0"/>
              <a:ea typeface="Open Sans" panose="020B060603050402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FE658028-C683-FEFD-6E8D-5F2407007ECE}"/>
              </a:ext>
            </a:extLst>
          </p:cNvPr>
          <p:cNvSpPr/>
          <p:nvPr/>
        </p:nvSpPr>
        <p:spPr>
          <a:xfrm>
            <a:off x="461745" y="3546962"/>
            <a:ext cx="4730469" cy="916396"/>
          </a:xfrm>
          <a:prstGeom prst="rect">
            <a:avLst/>
          </a:prstGeom>
          <a:solidFill>
            <a:srgbClr val="EFEFF0"/>
          </a:solidFill>
          <a:ln>
            <a:solidFill>
              <a:srgbClr val="18C76F"/>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defTabSz="685800">
              <a:lnSpc>
                <a:spcPts val="1340"/>
              </a:lnSpc>
              <a:defRPr/>
            </a:pPr>
            <a:r>
              <a:rPr lang="en-GB" sz="1200" b="1">
                <a:solidFill>
                  <a:srgbClr val="383838"/>
                </a:solidFill>
                <a:latin typeface="Calibri" panose="020F0502020204030204" pitchFamily="34" charset="0"/>
                <a:ea typeface="Cambria" panose="02040503050406030204" pitchFamily="18" charset="0"/>
                <a:cs typeface="Calibri" panose="020F0502020204030204" pitchFamily="34" charset="0"/>
              </a:rPr>
              <a:t>Large Language Models(LLMs) </a:t>
            </a:r>
            <a:r>
              <a:rPr lang="en-GB" sz="1200">
                <a:solidFill>
                  <a:srgbClr val="383838"/>
                </a:solidFill>
                <a:latin typeface="Calibri" panose="020F0502020204030204" pitchFamily="34" charset="0"/>
                <a:ea typeface="Cambria" panose="02040503050406030204" pitchFamily="18" charset="0"/>
                <a:cs typeface="Calibri" panose="020F0502020204030204" pitchFamily="34" charset="0"/>
              </a:rPr>
              <a:t>such as GPT-X, BERT</a:t>
            </a:r>
          </a:p>
          <a:p>
            <a:pPr algn="ctr" defTabSz="685800">
              <a:lnSpc>
                <a:spcPts val="1340"/>
              </a:lnSpc>
              <a:defRPr/>
            </a:pPr>
            <a:r>
              <a:rPr lang="en-GB" sz="1200">
                <a:solidFill>
                  <a:srgbClr val="383838"/>
                </a:solidFill>
                <a:latin typeface="Calibri" panose="020F0502020204030204" pitchFamily="34" charset="0"/>
                <a:ea typeface="Cambria" panose="02040503050406030204" pitchFamily="18" charset="0"/>
                <a:cs typeface="Calibri" panose="020F0502020204030204" pitchFamily="34" charset="0"/>
              </a:rPr>
              <a:t>Trained on vast amounts of text data and can understand human language and used for content generation, translation, summarization, classification, Q&amp;A and more</a:t>
            </a:r>
          </a:p>
        </p:txBody>
      </p:sp>
      <p:sp>
        <p:nvSpPr>
          <p:cNvPr id="19" name="Rectangle 18">
            <a:extLst>
              <a:ext uri="{FF2B5EF4-FFF2-40B4-BE49-F238E27FC236}">
                <a16:creationId xmlns:a16="http://schemas.microsoft.com/office/drawing/2014/main" id="{91061E24-CFC2-9747-0E6F-A7794AFF0EA6}"/>
              </a:ext>
            </a:extLst>
          </p:cNvPr>
          <p:cNvSpPr/>
          <p:nvPr/>
        </p:nvSpPr>
        <p:spPr>
          <a:xfrm>
            <a:off x="461745" y="2302925"/>
            <a:ext cx="2863095" cy="1175783"/>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algn="ctr" defTabSz="685800">
              <a:lnSpc>
                <a:spcPts val="1340"/>
              </a:lnSpc>
              <a:defRPr/>
            </a:pPr>
            <a:r>
              <a:rPr lang="en-GB" sz="1200" b="1">
                <a:solidFill>
                  <a:srgbClr val="383838"/>
                </a:solidFill>
                <a:latin typeface="Calibri" panose="020F0502020204030204" pitchFamily="34" charset="0"/>
                <a:ea typeface="Cambria" panose="02040503050406030204" pitchFamily="18" charset="0"/>
                <a:cs typeface="Calibri" panose="020F0502020204030204" pitchFamily="34" charset="0"/>
              </a:rPr>
              <a:t>Generative AI </a:t>
            </a:r>
            <a:r>
              <a:rPr lang="en-GB" sz="1200">
                <a:solidFill>
                  <a:srgbClr val="383838"/>
                </a:solidFill>
                <a:latin typeface="Calibri" panose="020F0502020204030204" pitchFamily="34" charset="0"/>
                <a:ea typeface="Cambria" panose="02040503050406030204" pitchFamily="18" charset="0"/>
                <a:cs typeface="Calibri" panose="020F0502020204030204" pitchFamily="34" charset="0"/>
              </a:rPr>
              <a:t>such as ChatGPT, Bard, </a:t>
            </a:r>
          </a:p>
          <a:p>
            <a:pPr algn="ctr" defTabSz="685800">
              <a:lnSpc>
                <a:spcPts val="1340"/>
              </a:lnSpc>
              <a:defRPr/>
            </a:pPr>
            <a:r>
              <a:rPr lang="en-GB" sz="1200">
                <a:solidFill>
                  <a:srgbClr val="383838"/>
                </a:solidFill>
                <a:latin typeface="Calibri" panose="020F0502020204030204" pitchFamily="34" charset="0"/>
                <a:ea typeface="Cambria" panose="02040503050406030204" pitchFamily="18" charset="0"/>
                <a:cs typeface="Calibri" panose="020F0502020204030204" pitchFamily="34" charset="0"/>
              </a:rPr>
              <a:t>DALLE 2</a:t>
            </a:r>
          </a:p>
          <a:p>
            <a:pPr algn="ctr" defTabSz="685800">
              <a:lnSpc>
                <a:spcPts val="1340"/>
              </a:lnSpc>
              <a:defRPr/>
            </a:pPr>
            <a:r>
              <a:rPr lang="en-GB" sz="1200">
                <a:solidFill>
                  <a:srgbClr val="383838"/>
                </a:solidFill>
                <a:latin typeface="Calibri" panose="020F0502020204030204" pitchFamily="34" charset="0"/>
                <a:ea typeface="Cambria" panose="02040503050406030204" pitchFamily="18" charset="0"/>
                <a:cs typeface="Calibri" panose="020F0502020204030204" pitchFamily="34" charset="0"/>
              </a:rPr>
              <a:t>Utilize LLMs as the underlying tech and train and finetune with more data to create content such as text, images, videos </a:t>
            </a:r>
          </a:p>
        </p:txBody>
      </p:sp>
      <p:sp>
        <p:nvSpPr>
          <p:cNvPr id="20" name="Rectangle 19">
            <a:extLst>
              <a:ext uri="{FF2B5EF4-FFF2-40B4-BE49-F238E27FC236}">
                <a16:creationId xmlns:a16="http://schemas.microsoft.com/office/drawing/2014/main" id="{7B18AE31-7CA9-761E-8CDD-F953B171A9BC}"/>
              </a:ext>
            </a:extLst>
          </p:cNvPr>
          <p:cNvSpPr/>
          <p:nvPr/>
        </p:nvSpPr>
        <p:spPr>
          <a:xfrm>
            <a:off x="461742" y="1399618"/>
            <a:ext cx="3014450" cy="601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GB" sz="1300" b="1">
                <a:solidFill>
                  <a:srgbClr val="115C36"/>
                </a:solidFill>
                <a:latin typeface="Calibri" panose="020F0502020204030204" pitchFamily="34" charset="0"/>
                <a:ea typeface="Cambria" panose="02040503050406030204" pitchFamily="18" charset="0"/>
                <a:cs typeface="Calibri" panose="020F0502020204030204" pitchFamily="34" charset="0"/>
              </a:rPr>
              <a:t>AI Generated Content (AIGC)</a:t>
            </a:r>
          </a:p>
          <a:p>
            <a:pPr algn="ctr" defTabSz="685800">
              <a:defRPr/>
            </a:pPr>
            <a:r>
              <a:rPr lang="en-US" sz="1100">
                <a:solidFill>
                  <a:srgbClr val="383838"/>
                </a:solidFill>
                <a:latin typeface="Calibri" panose="020F0502020204030204" pitchFamily="34" charset="0"/>
                <a:ea typeface="Cambria" panose="02040503050406030204" pitchFamily="18" charset="0"/>
                <a:cs typeface="Calibri" panose="020F0502020204030204" pitchFamily="34" charset="0"/>
              </a:rPr>
              <a:t>Output produced by generative AI in the form </a:t>
            </a:r>
            <a:br>
              <a:rPr lang="en-US" sz="1100">
                <a:solidFill>
                  <a:srgbClr val="383838"/>
                </a:solidFill>
                <a:latin typeface="Calibri" panose="020F0502020204030204" pitchFamily="34" charset="0"/>
                <a:ea typeface="Cambria" panose="02040503050406030204" pitchFamily="18" charset="0"/>
                <a:cs typeface="Calibri" panose="020F0502020204030204" pitchFamily="34" charset="0"/>
              </a:rPr>
            </a:br>
            <a:r>
              <a:rPr lang="en-US" sz="1100">
                <a:solidFill>
                  <a:srgbClr val="383838"/>
                </a:solidFill>
                <a:latin typeface="Calibri" panose="020F0502020204030204" pitchFamily="34" charset="0"/>
                <a:ea typeface="Cambria" panose="02040503050406030204" pitchFamily="18" charset="0"/>
                <a:cs typeface="Calibri" panose="020F0502020204030204" pitchFamily="34" charset="0"/>
              </a:rPr>
              <a:t>of text, images, video, music, code…</a:t>
            </a:r>
            <a:endParaRPr lang="en-GB" sz="1100">
              <a:solidFill>
                <a:srgbClr val="383838"/>
              </a:solidFill>
              <a:latin typeface="Calibri" panose="020F0502020204030204" pitchFamily="34" charset="0"/>
              <a:ea typeface="Cambria" panose="02040503050406030204" pitchFamily="18" charset="0"/>
              <a:cs typeface="Calibri" panose="020F0502020204030204" pitchFamily="34" charset="0"/>
            </a:endParaRPr>
          </a:p>
        </p:txBody>
      </p:sp>
      <p:sp>
        <p:nvSpPr>
          <p:cNvPr id="21" name="Rectangle 20">
            <a:extLst>
              <a:ext uri="{FF2B5EF4-FFF2-40B4-BE49-F238E27FC236}">
                <a16:creationId xmlns:a16="http://schemas.microsoft.com/office/drawing/2014/main" id="{27973CA7-B7E6-6CE4-74A0-D18B1092DB7B}"/>
              </a:ext>
            </a:extLst>
          </p:cNvPr>
          <p:cNvSpPr/>
          <p:nvPr/>
        </p:nvSpPr>
        <p:spPr>
          <a:xfrm>
            <a:off x="596751" y="1133286"/>
            <a:ext cx="2728095" cy="412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GB" sz="1300" b="1">
                <a:solidFill>
                  <a:srgbClr val="383838"/>
                </a:solidFill>
                <a:latin typeface="Calibri" panose="020F0502020204030204" pitchFamily="34" charset="0"/>
                <a:ea typeface="Cambria" panose="02040503050406030204" pitchFamily="18" charset="0"/>
                <a:cs typeface="Calibri" panose="020F0502020204030204" pitchFamily="34" charset="0"/>
              </a:rPr>
              <a:t>Artificial Narrow Intelligence (ANI)</a:t>
            </a:r>
            <a:endParaRPr lang="en-GB" sz="1300">
              <a:solidFill>
                <a:srgbClr val="383838"/>
              </a:solidFill>
              <a:latin typeface="Calibri" panose="020F0502020204030204" pitchFamily="34" charset="0"/>
              <a:ea typeface="Cambria" panose="02040503050406030204" pitchFamily="18" charset="0"/>
              <a:cs typeface="Calibri" panose="020F0502020204030204" pitchFamily="34" charset="0"/>
            </a:endParaRPr>
          </a:p>
        </p:txBody>
      </p:sp>
      <p:sp>
        <p:nvSpPr>
          <p:cNvPr id="22" name="Rectangle 21">
            <a:extLst>
              <a:ext uri="{FF2B5EF4-FFF2-40B4-BE49-F238E27FC236}">
                <a16:creationId xmlns:a16="http://schemas.microsoft.com/office/drawing/2014/main" id="{8F493C51-19BB-9360-9B9E-72A9E74D7E57}"/>
              </a:ext>
            </a:extLst>
          </p:cNvPr>
          <p:cNvSpPr/>
          <p:nvPr/>
        </p:nvSpPr>
        <p:spPr>
          <a:xfrm>
            <a:off x="3375574" y="2299259"/>
            <a:ext cx="1816640" cy="1175783"/>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algn="ctr" defTabSz="685800">
              <a:lnSpc>
                <a:spcPts val="1340"/>
              </a:lnSpc>
              <a:defRPr/>
            </a:pPr>
            <a:r>
              <a:rPr lang="en-GB" sz="1200">
                <a:solidFill>
                  <a:srgbClr val="383838"/>
                </a:solidFill>
                <a:latin typeface="Calibri" panose="020F0502020204030204" pitchFamily="34" charset="0"/>
                <a:ea typeface="Cambria" panose="02040503050406030204" pitchFamily="18" charset="0"/>
                <a:cs typeface="Calibri" panose="020F0502020204030204" pitchFamily="34" charset="0"/>
              </a:rPr>
              <a:t>Other Applications based on LLMs such as Language translation, Sentiment analysis, Information discovery…</a:t>
            </a:r>
          </a:p>
        </p:txBody>
      </p:sp>
      <p:sp>
        <p:nvSpPr>
          <p:cNvPr id="23" name="TextBox 22">
            <a:extLst>
              <a:ext uri="{FF2B5EF4-FFF2-40B4-BE49-F238E27FC236}">
                <a16:creationId xmlns:a16="http://schemas.microsoft.com/office/drawing/2014/main" id="{693C55FA-8792-5634-A088-1CC25C3AF8C0}"/>
              </a:ext>
            </a:extLst>
          </p:cNvPr>
          <p:cNvSpPr txBox="1"/>
          <p:nvPr/>
        </p:nvSpPr>
        <p:spPr>
          <a:xfrm>
            <a:off x="457200" y="793901"/>
            <a:ext cx="2863094" cy="377026"/>
          </a:xfrm>
          <a:prstGeom prst="rect">
            <a:avLst/>
          </a:prstGeom>
          <a:solidFill>
            <a:srgbClr val="115C36"/>
          </a:solidFill>
        </p:spPr>
        <p:txBody>
          <a:bodyPr wrap="square" lIns="68580" tIns="34290" rIns="68580" bIns="34290" rtlCol="0" anchor="t">
            <a:spAutoFit/>
          </a:bodyPr>
          <a:lstStyle/>
          <a:p>
            <a:pPr algn="ctr" defTabSz="685800">
              <a:defRPr/>
            </a:pPr>
            <a:r>
              <a:rPr lang="en-GB" sz="2000" b="1">
                <a:solidFill>
                  <a:schemeClr val="bg1"/>
                </a:solidFill>
                <a:latin typeface="Calibri" panose="020F0502020204030204" pitchFamily="34" charset="0"/>
                <a:ea typeface="Cambria" panose="02040503050406030204" pitchFamily="18" charset="0"/>
                <a:cs typeface="Calibri" panose="020F0502020204030204" pitchFamily="34" charset="0"/>
              </a:rPr>
              <a:t>Now</a:t>
            </a:r>
          </a:p>
        </p:txBody>
      </p:sp>
      <p:sp>
        <p:nvSpPr>
          <p:cNvPr id="24" name="TextBox 23">
            <a:extLst>
              <a:ext uri="{FF2B5EF4-FFF2-40B4-BE49-F238E27FC236}">
                <a16:creationId xmlns:a16="http://schemas.microsoft.com/office/drawing/2014/main" id="{D982081F-F933-0F88-8281-3C3949D1C85A}"/>
              </a:ext>
            </a:extLst>
          </p:cNvPr>
          <p:cNvSpPr txBox="1"/>
          <p:nvPr/>
        </p:nvSpPr>
        <p:spPr>
          <a:xfrm>
            <a:off x="6248400" y="793901"/>
            <a:ext cx="2438400" cy="377026"/>
          </a:xfrm>
          <a:prstGeom prst="rect">
            <a:avLst/>
          </a:prstGeom>
          <a:solidFill>
            <a:srgbClr val="115C36"/>
          </a:solidFill>
        </p:spPr>
        <p:txBody>
          <a:bodyPr wrap="square" lIns="68580" tIns="34290" rIns="68580" bIns="34290" rtlCol="0" anchor="t">
            <a:spAutoFit/>
          </a:bodyPr>
          <a:lstStyle/>
          <a:p>
            <a:pPr algn="ctr" defTabSz="685800">
              <a:defRPr/>
            </a:pPr>
            <a:r>
              <a:rPr lang="en-GB" sz="2000" b="1">
                <a:solidFill>
                  <a:schemeClr val="bg1"/>
                </a:solidFill>
                <a:latin typeface="Calibri" panose="020F0502020204030204" pitchFamily="34" charset="0"/>
                <a:ea typeface="Cambria" panose="02040503050406030204" pitchFamily="18" charset="0"/>
                <a:cs typeface="Calibri" panose="020F0502020204030204" pitchFamily="34" charset="0"/>
              </a:rPr>
              <a:t>Future Goal</a:t>
            </a:r>
          </a:p>
        </p:txBody>
      </p:sp>
      <p:sp>
        <p:nvSpPr>
          <p:cNvPr id="25" name="TextBox 24">
            <a:extLst>
              <a:ext uri="{FF2B5EF4-FFF2-40B4-BE49-F238E27FC236}">
                <a16:creationId xmlns:a16="http://schemas.microsoft.com/office/drawing/2014/main" id="{74086BB9-9D79-9D78-78FA-AD9D522D47E7}"/>
              </a:ext>
            </a:extLst>
          </p:cNvPr>
          <p:cNvSpPr txBox="1"/>
          <p:nvPr/>
        </p:nvSpPr>
        <p:spPr>
          <a:xfrm>
            <a:off x="6560004" y="2661431"/>
            <a:ext cx="1816640" cy="769441"/>
          </a:xfrm>
          <a:prstGeom prst="rect">
            <a:avLst/>
          </a:prstGeom>
          <a:noFill/>
        </p:spPr>
        <p:txBody>
          <a:bodyPr wrap="square">
            <a:spAutoFit/>
          </a:bodyPr>
          <a:lstStyle/>
          <a:p>
            <a:pPr algn="ctr" defTabSz="685800"/>
            <a:r>
              <a:rPr lang="en-GB" sz="1100">
                <a:solidFill>
                  <a:srgbClr val="FFFFFF"/>
                </a:solidFill>
                <a:latin typeface="Calibri" panose="020F0502020204030204" pitchFamily="34" charset="0"/>
                <a:ea typeface="Cambria" panose="02040503050406030204" pitchFamily="18" charset="0"/>
                <a:cs typeface="Calibri" panose="020F0502020204030204" pitchFamily="34" charset="0"/>
              </a:rPr>
              <a:t>A type of AI that possesses general intelligence which is similar to human intelligence</a:t>
            </a:r>
            <a:endParaRPr lang="en-US" sz="1100">
              <a:solidFill>
                <a:srgbClr val="383838"/>
              </a:solidFill>
              <a:latin typeface="Calibri" panose="020F0502020204030204" pitchFamily="34" charset="0"/>
              <a:ea typeface="Cambria" panose="02040503050406030204" pitchFamily="18"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7591F762-5E72-E71C-47BE-1C56B5E88C2D}"/>
              </a:ext>
            </a:extLst>
          </p:cNvPr>
          <p:cNvCxnSpPr>
            <a:cxnSpLocks/>
          </p:cNvCxnSpPr>
          <p:nvPr/>
        </p:nvCxnSpPr>
        <p:spPr>
          <a:xfrm flipV="1">
            <a:off x="1960797" y="2037024"/>
            <a:ext cx="0" cy="179553"/>
          </a:xfrm>
          <a:prstGeom prst="straightConnector1">
            <a:avLst/>
          </a:prstGeom>
          <a:ln w="34925">
            <a:solidFill>
              <a:srgbClr val="18C76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170CFC-3946-51EF-B4D2-3F6C58F21BDB}"/>
              </a:ext>
            </a:extLst>
          </p:cNvPr>
          <p:cNvCxnSpPr>
            <a:cxnSpLocks/>
          </p:cNvCxnSpPr>
          <p:nvPr/>
        </p:nvCxnSpPr>
        <p:spPr>
          <a:xfrm>
            <a:off x="5365505" y="2836350"/>
            <a:ext cx="882895" cy="0"/>
          </a:xfrm>
          <a:prstGeom prst="straightConnector1">
            <a:avLst/>
          </a:prstGeom>
          <a:ln w="34925">
            <a:solidFill>
              <a:srgbClr val="18C76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51863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3D34-B3E1-4204-C45C-8578E3C015B4}"/>
              </a:ext>
            </a:extLst>
          </p:cNvPr>
          <p:cNvSpPr>
            <a:spLocks noGrp="1"/>
          </p:cNvSpPr>
          <p:nvPr>
            <p:ph type="title"/>
          </p:nvPr>
        </p:nvSpPr>
        <p:spPr/>
        <p:txBody>
          <a:bodyPr>
            <a:normAutofit/>
          </a:bodyPr>
          <a:lstStyle/>
          <a:p>
            <a:r>
              <a:rPr lang="en-GB" sz="3600" b="1">
                <a:latin typeface="Calibri" panose="020F0502020204030204" pitchFamily="34" charset="0"/>
                <a:ea typeface="Cambria" panose="02040503050406030204" pitchFamily="18" charset="0"/>
                <a:cs typeface="Calibri" panose="020F0502020204030204" pitchFamily="34" charset="0"/>
              </a:rPr>
              <a:t>AI tools for text generation</a:t>
            </a:r>
            <a:endParaRPr lang="en-DE" sz="3600" b="1">
              <a:latin typeface="Calibri" panose="020F0502020204030204" pitchFamily="34" charset="0"/>
              <a:ea typeface="Cambria" panose="02040503050406030204" pitchFamily="18" charset="0"/>
              <a:cs typeface="Calibri" panose="020F0502020204030204" pitchFamily="34" charset="0"/>
            </a:endParaRPr>
          </a:p>
        </p:txBody>
      </p:sp>
      <p:sp>
        <p:nvSpPr>
          <p:cNvPr id="7" name="Text Placeholder 3">
            <a:extLst>
              <a:ext uri="{FF2B5EF4-FFF2-40B4-BE49-F238E27FC236}">
                <a16:creationId xmlns:a16="http://schemas.microsoft.com/office/drawing/2014/main" id="{4B33DDB0-B760-E61D-FE23-9C46F85B8B67}"/>
              </a:ext>
            </a:extLst>
          </p:cNvPr>
          <p:cNvSpPr txBox="1">
            <a:spLocks/>
          </p:cNvSpPr>
          <p:nvPr/>
        </p:nvSpPr>
        <p:spPr>
          <a:xfrm>
            <a:off x="4378686" y="1249790"/>
            <a:ext cx="4233560" cy="637156"/>
          </a:xfrm>
          <a:prstGeom prst="rect">
            <a:avLst/>
          </a:prstGeom>
        </p:spPr>
        <p:txBody>
          <a:bodyPr lIns="91440" anchor="ctr"/>
          <a:lstStyle>
            <a:lvl1pPr marL="180000" indent="-180000" algn="l" defTabSz="914400" rtl="0" eaLnBrk="1" latinLnBrk="0" hangingPunct="1">
              <a:lnSpc>
                <a:spcPct val="90000"/>
              </a:lnSpc>
              <a:spcBef>
                <a:spcPts val="900"/>
              </a:spcBef>
              <a:spcAft>
                <a:spcPts val="0"/>
              </a:spcAft>
              <a:buClr>
                <a:schemeClr val="tx1"/>
              </a:buClr>
              <a:buFont typeface="Wingdings" pitchFamily="2" charset="2"/>
              <a:buChar char="§"/>
              <a:defRPr sz="1400" kern="1200">
                <a:solidFill>
                  <a:schemeClr val="tx1"/>
                </a:solidFill>
                <a:latin typeface="+mn-lt"/>
                <a:ea typeface="Open Sans" panose="020B0606030504020204" pitchFamily="34" charset="0"/>
                <a:cs typeface="Open Sans"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675"/>
              </a:spcBef>
              <a:buClr>
                <a:srgbClr val="383838"/>
              </a:buClr>
              <a:buNone/>
            </a:pPr>
            <a:r>
              <a:rPr lang="en-GB">
                <a:solidFill>
                  <a:srgbClr val="383838"/>
                </a:solidFill>
                <a:latin typeface="Calibri" panose="020F0502020204030204" pitchFamily="34" charset="0"/>
                <a:ea typeface="Cambria" panose="02040503050406030204" pitchFamily="18" charset="0"/>
                <a:cs typeface="Calibri" panose="020F0502020204030204" pitchFamily="34" charset="0"/>
              </a:rPr>
              <a:t>On their own, they generate answers based on learned patterns, </a:t>
            </a:r>
            <a:r>
              <a:rPr lang="en-GB" b="1">
                <a:solidFill>
                  <a:srgbClr val="198C53"/>
                </a:solidFill>
                <a:latin typeface="Calibri" panose="020F0502020204030204" pitchFamily="34" charset="0"/>
                <a:ea typeface="Cambria" panose="02040503050406030204" pitchFamily="18" charset="0"/>
                <a:cs typeface="Calibri" panose="020F0502020204030204" pitchFamily="34" charset="0"/>
              </a:rPr>
              <a:t>without </a:t>
            </a:r>
            <a:r>
              <a:rPr lang="en-GB" b="1" u="sng">
                <a:solidFill>
                  <a:srgbClr val="198C53"/>
                </a:solidFill>
                <a:latin typeface="Calibri" panose="020F0502020204030204" pitchFamily="34" charset="0"/>
                <a:ea typeface="Cambria" panose="02040503050406030204" pitchFamily="18" charset="0"/>
                <a:cs typeface="Calibri" panose="020F0502020204030204" pitchFamily="34" charset="0"/>
              </a:rPr>
              <a:t>true</a:t>
            </a:r>
            <a:r>
              <a:rPr lang="en-GB" b="1">
                <a:solidFill>
                  <a:srgbClr val="198C53"/>
                </a:solidFill>
                <a:latin typeface="Calibri" panose="020F0502020204030204" pitchFamily="34" charset="0"/>
                <a:ea typeface="Cambria" panose="02040503050406030204" pitchFamily="18" charset="0"/>
                <a:cs typeface="Calibri" panose="020F0502020204030204" pitchFamily="34" charset="0"/>
              </a:rPr>
              <a:t> comprehension* of the content or fact-checking capacity.</a:t>
            </a:r>
            <a:endParaRPr lang="en-DE">
              <a:solidFill>
                <a:srgbClr val="198C53"/>
              </a:solidFill>
              <a:latin typeface="Calibri" panose="020F0502020204030204" pitchFamily="34" charset="0"/>
              <a:ea typeface="Cambria" panose="02040503050406030204" pitchFamily="18" charset="0"/>
              <a:cs typeface="Calibri" panose="020F0502020204030204" pitchFamily="34" charset="0"/>
            </a:endParaRPr>
          </a:p>
        </p:txBody>
      </p:sp>
      <p:sp>
        <p:nvSpPr>
          <p:cNvPr id="8" name="Text Placeholder 3">
            <a:extLst>
              <a:ext uri="{FF2B5EF4-FFF2-40B4-BE49-F238E27FC236}">
                <a16:creationId xmlns:a16="http://schemas.microsoft.com/office/drawing/2014/main" id="{B7359D12-9FF4-D53E-7C3E-3410027B055F}"/>
              </a:ext>
            </a:extLst>
          </p:cNvPr>
          <p:cNvSpPr txBox="1">
            <a:spLocks/>
          </p:cNvSpPr>
          <p:nvPr/>
        </p:nvSpPr>
        <p:spPr>
          <a:xfrm>
            <a:off x="4378686" y="3196814"/>
            <a:ext cx="4233562" cy="802648"/>
          </a:xfrm>
          <a:prstGeom prst="rect">
            <a:avLst/>
          </a:prstGeom>
        </p:spPr>
        <p:txBody>
          <a:bodyPr lIns="91440" anchor="ctr"/>
          <a:lstStyle>
            <a:lvl1pPr marL="180000" indent="-180000" algn="l" defTabSz="914400" rtl="0" eaLnBrk="1" latinLnBrk="0" hangingPunct="1">
              <a:lnSpc>
                <a:spcPct val="90000"/>
              </a:lnSpc>
              <a:spcBef>
                <a:spcPts val="900"/>
              </a:spcBef>
              <a:spcAft>
                <a:spcPts val="0"/>
              </a:spcAft>
              <a:buClr>
                <a:schemeClr val="tx1"/>
              </a:buClr>
              <a:buFont typeface="Wingdings" pitchFamily="2" charset="2"/>
              <a:buChar char="§"/>
              <a:defRPr sz="1400" kern="1200">
                <a:solidFill>
                  <a:schemeClr val="tx1"/>
                </a:solidFill>
                <a:latin typeface="+mn-lt"/>
                <a:ea typeface="Open Sans" panose="020B0606030504020204" pitchFamily="34" charset="0"/>
                <a:cs typeface="Open Sans"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675"/>
              </a:spcBef>
              <a:buClr>
                <a:srgbClr val="383838"/>
              </a:buClr>
              <a:buNone/>
            </a:pPr>
            <a:r>
              <a:rPr lang="en-GB">
                <a:solidFill>
                  <a:srgbClr val="383838"/>
                </a:solidFill>
                <a:latin typeface="Calibri" panose="020F0502020204030204" pitchFamily="34" charset="0"/>
                <a:ea typeface="Cambria" panose="02040503050406030204" pitchFamily="18" charset="0"/>
                <a:cs typeface="Calibri" panose="020F0502020204030204" pitchFamily="34" charset="0"/>
              </a:rPr>
              <a:t>They are </a:t>
            </a:r>
            <a:r>
              <a:rPr lang="en-GB" b="1" u="sng">
                <a:solidFill>
                  <a:srgbClr val="198C53"/>
                </a:solidFill>
                <a:latin typeface="Calibri" panose="020F0502020204030204" pitchFamily="34" charset="0"/>
                <a:ea typeface="Cambria" panose="02040503050406030204" pitchFamily="18" charset="0"/>
                <a:cs typeface="Calibri" panose="020F0502020204030204" pitchFamily="34" charset="0"/>
              </a:rPr>
              <a:t>statistical models</a:t>
            </a:r>
            <a:r>
              <a:rPr lang="en-GB" b="1">
                <a:solidFill>
                  <a:srgbClr val="198C53"/>
                </a:solidFill>
                <a:latin typeface="Calibri" panose="020F0502020204030204" pitchFamily="34" charset="0"/>
                <a:ea typeface="Cambria" panose="02040503050406030204" pitchFamily="18" charset="0"/>
                <a:cs typeface="Calibri" panose="020F0502020204030204" pitchFamily="34" charset="0"/>
              </a:rPr>
              <a:t> </a:t>
            </a:r>
            <a:r>
              <a:rPr lang="en-GB">
                <a:solidFill>
                  <a:srgbClr val="383838"/>
                </a:solidFill>
                <a:latin typeface="Calibri" panose="020F0502020204030204" pitchFamily="34" charset="0"/>
                <a:ea typeface="Cambria" panose="02040503050406030204" pitchFamily="18" charset="0"/>
                <a:cs typeface="Calibri" panose="020F0502020204030204" pitchFamily="34" charset="0"/>
              </a:rPr>
              <a:t>learning patterns between words. Without a separate layer of verification from an updated source, </a:t>
            </a:r>
            <a:r>
              <a:rPr lang="en-GB" b="1">
                <a:solidFill>
                  <a:srgbClr val="198C53"/>
                </a:solidFill>
                <a:latin typeface="Calibri" panose="020F0502020204030204" pitchFamily="34" charset="0"/>
                <a:ea typeface="Cambria" panose="02040503050406030204" pitchFamily="18" charset="0"/>
                <a:cs typeface="Calibri" panose="020F0502020204030204" pitchFamily="34" charset="0"/>
              </a:rPr>
              <a:t>output could be unreliable</a:t>
            </a:r>
            <a:r>
              <a:rPr lang="en-GB" b="1">
                <a:solidFill>
                  <a:srgbClr val="383838"/>
                </a:solidFill>
                <a:latin typeface="Calibri" panose="020F0502020204030204" pitchFamily="34" charset="0"/>
                <a:ea typeface="Cambria" panose="02040503050406030204" pitchFamily="18" charset="0"/>
                <a:cs typeface="Calibri" panose="020F0502020204030204" pitchFamily="34" charset="0"/>
              </a:rPr>
              <a:t>.</a:t>
            </a:r>
          </a:p>
        </p:txBody>
      </p:sp>
      <p:sp>
        <p:nvSpPr>
          <p:cNvPr id="9" name="TextBox 8">
            <a:extLst>
              <a:ext uri="{FF2B5EF4-FFF2-40B4-BE49-F238E27FC236}">
                <a16:creationId xmlns:a16="http://schemas.microsoft.com/office/drawing/2014/main" id="{7E554F74-C7F1-687D-E00D-0AF4B2C2AF40}"/>
              </a:ext>
            </a:extLst>
          </p:cNvPr>
          <p:cNvSpPr txBox="1"/>
          <p:nvPr/>
        </p:nvSpPr>
        <p:spPr>
          <a:xfrm>
            <a:off x="887975" y="3780688"/>
            <a:ext cx="7063873" cy="765200"/>
          </a:xfrm>
          <a:prstGeom prst="rect">
            <a:avLst/>
          </a:prstGeom>
        </p:spPr>
        <p:txBody>
          <a:bodyPr vert="horz" wrap="square" lIns="0" tIns="0" rIns="0" bIns="0" rtlCol="0">
            <a:noAutofit/>
          </a:bodyPr>
          <a:lstStyle/>
          <a:p>
            <a:pPr defTabSz="685800"/>
            <a:endParaRPr lang="en-DE" sz="1050" err="1">
              <a:solidFill>
                <a:srgbClr val="FF0000"/>
              </a:solidFill>
              <a:latin typeface="Open Sans"/>
            </a:endParaRPr>
          </a:p>
        </p:txBody>
      </p:sp>
      <p:sp>
        <p:nvSpPr>
          <p:cNvPr id="10" name="TextBox 9">
            <a:extLst>
              <a:ext uri="{FF2B5EF4-FFF2-40B4-BE49-F238E27FC236}">
                <a16:creationId xmlns:a16="http://schemas.microsoft.com/office/drawing/2014/main" id="{F5EDF033-230D-7E5F-103D-55EC030F131F}"/>
              </a:ext>
            </a:extLst>
          </p:cNvPr>
          <p:cNvSpPr txBox="1"/>
          <p:nvPr/>
        </p:nvSpPr>
        <p:spPr>
          <a:xfrm>
            <a:off x="457200" y="3899665"/>
            <a:ext cx="2921000" cy="553998"/>
          </a:xfrm>
          <a:prstGeom prst="rect">
            <a:avLst/>
          </a:prstGeom>
          <a:noFill/>
        </p:spPr>
        <p:txBody>
          <a:bodyPr wrap="square">
            <a:spAutoFit/>
          </a:bodyPr>
          <a:lstStyle/>
          <a:p>
            <a:pPr defTabSz="685800"/>
            <a:r>
              <a:rPr lang="en-GB" sz="750">
                <a:solidFill>
                  <a:srgbClr val="383838"/>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https://www.pnas.org/doi/10.1073/pnas.2215907120</a:t>
            </a:r>
            <a:r>
              <a:rPr lang="en-GB" sz="750">
                <a:solidFill>
                  <a:srgbClr val="383838"/>
                </a:solidFill>
                <a:latin typeface="Calibri" panose="020F0502020204030204" pitchFamily="34" charset="0"/>
                <a:cs typeface="Calibri" panose="020F0502020204030204" pitchFamily="34" charset="0"/>
              </a:rPr>
              <a:t> | </a:t>
            </a:r>
            <a:r>
              <a:rPr lang="en-GB" sz="750">
                <a:solidFill>
                  <a:srgbClr val="383838"/>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https://stackoverflow.blog/2023/07/03/do-large-language-models-know-what-they-are-talking-about/</a:t>
            </a:r>
            <a:r>
              <a:rPr lang="en-GB" sz="750">
                <a:solidFill>
                  <a:srgbClr val="383838"/>
                </a:solidFill>
                <a:latin typeface="Calibri" panose="020F0502020204030204" pitchFamily="34" charset="0"/>
                <a:cs typeface="Calibri" panose="020F0502020204030204" pitchFamily="34" charset="0"/>
              </a:rPr>
              <a:t> | </a:t>
            </a:r>
            <a:r>
              <a:rPr lang="en-GB" sz="750">
                <a:solidFill>
                  <a:srgbClr val="383838"/>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https://jeremyhadfield.com/why-llms-will-not-understand-language/</a:t>
            </a:r>
            <a:r>
              <a:rPr lang="en-GB" sz="750">
                <a:solidFill>
                  <a:srgbClr val="383838"/>
                </a:solidFill>
                <a:latin typeface="Calibri" panose="020F0502020204030204" pitchFamily="34" charset="0"/>
                <a:cs typeface="Calibri" panose="020F0502020204030204" pitchFamily="34" charset="0"/>
              </a:rPr>
              <a:t> </a:t>
            </a:r>
          </a:p>
        </p:txBody>
      </p:sp>
      <p:sp>
        <p:nvSpPr>
          <p:cNvPr id="12" name="TextBox 11">
            <a:extLst>
              <a:ext uri="{FF2B5EF4-FFF2-40B4-BE49-F238E27FC236}">
                <a16:creationId xmlns:a16="http://schemas.microsoft.com/office/drawing/2014/main" id="{FC54D882-472C-12E7-7790-E5CDE8FAAA6D}"/>
              </a:ext>
            </a:extLst>
          </p:cNvPr>
          <p:cNvSpPr txBox="1"/>
          <p:nvPr/>
        </p:nvSpPr>
        <p:spPr>
          <a:xfrm>
            <a:off x="4378685" y="2026711"/>
            <a:ext cx="4233561" cy="1025198"/>
          </a:xfrm>
          <a:prstGeom prst="rect">
            <a:avLst/>
          </a:prstGeom>
        </p:spPr>
        <p:txBody>
          <a:bodyPr vert="horz" wrap="square" lIns="91440" tIns="0" rIns="0" bIns="0" rtlCol="0" anchor="ctr">
            <a:noAutofit/>
          </a:bodyPr>
          <a:lstStyle/>
          <a:p>
            <a:pPr defTabSz="685800"/>
            <a:r>
              <a:rPr lang="en-GB" sz="1400" b="1">
                <a:solidFill>
                  <a:srgbClr val="198C53"/>
                </a:solidFill>
                <a:latin typeface="Calibri" panose="020F0502020204030204" pitchFamily="34" charset="0"/>
                <a:ea typeface="Cambria" panose="02040503050406030204" pitchFamily="18" charset="0"/>
                <a:cs typeface="Calibri" panose="020F0502020204030204" pitchFamily="34" charset="0"/>
              </a:rPr>
              <a:t>*</a:t>
            </a:r>
            <a:r>
              <a:rPr lang="en-GB" sz="1400" b="1">
                <a:solidFill>
                  <a:srgbClr val="383838"/>
                </a:solidFill>
                <a:latin typeface="Calibri" panose="020F0502020204030204" pitchFamily="34" charset="0"/>
                <a:ea typeface="Cambria" panose="02040503050406030204" pitchFamily="18" charset="0"/>
                <a:cs typeface="Calibri" panose="020F0502020204030204" pitchFamily="34" charset="0"/>
              </a:rPr>
              <a:t>COMMON INTELLIGENCE TRAITS:</a:t>
            </a:r>
          </a:p>
          <a:p>
            <a:pPr defTabSz="685800"/>
            <a:r>
              <a:rPr lang="en-GB" sz="1400" b="1">
                <a:solidFill>
                  <a:srgbClr val="383838"/>
                </a:solidFill>
                <a:latin typeface="Calibri" panose="020F0502020204030204" pitchFamily="34" charset="0"/>
                <a:ea typeface="Cambria" panose="02040503050406030204" pitchFamily="18" charset="0"/>
                <a:cs typeface="Calibri" panose="020F0502020204030204" pitchFamily="34" charset="0"/>
              </a:rPr>
              <a:t>Reasoning, Knowledge Representation/Common Sense, Planning, Learning, Communicating in a Natural Language, Integration of all skills</a:t>
            </a:r>
          </a:p>
        </p:txBody>
      </p:sp>
      <p:sp>
        <p:nvSpPr>
          <p:cNvPr id="14" name="TextBox 13">
            <a:extLst>
              <a:ext uri="{FF2B5EF4-FFF2-40B4-BE49-F238E27FC236}">
                <a16:creationId xmlns:a16="http://schemas.microsoft.com/office/drawing/2014/main" id="{38BCB02B-09C2-1AD7-63B1-334CF225BFFA}"/>
              </a:ext>
            </a:extLst>
          </p:cNvPr>
          <p:cNvSpPr txBox="1"/>
          <p:nvPr/>
        </p:nvSpPr>
        <p:spPr>
          <a:xfrm>
            <a:off x="457200" y="3594523"/>
            <a:ext cx="2549402" cy="323165"/>
          </a:xfrm>
          <a:prstGeom prst="rect">
            <a:avLst/>
          </a:prstGeom>
          <a:noFill/>
        </p:spPr>
        <p:txBody>
          <a:bodyPr wrap="square">
            <a:spAutoFit/>
          </a:bodyPr>
          <a:lstStyle/>
          <a:p>
            <a:pPr defTabSz="685800"/>
            <a:r>
              <a:rPr lang="en-GB" sz="750">
                <a:solidFill>
                  <a:srgbClr val="198C53"/>
                </a:solidFill>
                <a:latin typeface="Calibri" panose="020F0502020204030204" pitchFamily="34" charset="0"/>
                <a:cs typeface="Calibri" panose="020F0502020204030204" pitchFamily="34" charset="0"/>
              </a:rPr>
              <a:t>*</a:t>
            </a:r>
            <a:r>
              <a:rPr lang="en-GB" sz="750">
                <a:solidFill>
                  <a:srgbClr val="383838"/>
                </a:solidFill>
                <a:latin typeface="Calibri" panose="020F0502020204030204" pitchFamily="34" charset="0"/>
                <a:cs typeface="Calibri" panose="020F0502020204030204" pitchFamily="34" charset="0"/>
              </a:rPr>
              <a:t>M. Mitchel, D.C. Krakauer. “The debate over understanding in AI’s large language models”, PNAS </a:t>
            </a:r>
            <a:r>
              <a:rPr lang="en-GB" sz="750" i="1">
                <a:solidFill>
                  <a:srgbClr val="383838"/>
                </a:solidFill>
                <a:latin typeface="Calibri" panose="020F0502020204030204" pitchFamily="34" charset="0"/>
                <a:cs typeface="Calibri" panose="020F0502020204030204" pitchFamily="34" charset="0"/>
              </a:rPr>
              <a:t>120 </a:t>
            </a:r>
            <a:r>
              <a:rPr lang="en-GB" sz="750">
                <a:solidFill>
                  <a:srgbClr val="383838"/>
                </a:solidFill>
                <a:latin typeface="Calibri" panose="020F0502020204030204" pitchFamily="34" charset="0"/>
                <a:cs typeface="Calibri" panose="020F0502020204030204" pitchFamily="34" charset="0"/>
              </a:rPr>
              <a:t>(13) e2215907120.</a:t>
            </a:r>
          </a:p>
        </p:txBody>
      </p:sp>
      <p:sp>
        <p:nvSpPr>
          <p:cNvPr id="15" name="Text Placeholder 3">
            <a:extLst>
              <a:ext uri="{FF2B5EF4-FFF2-40B4-BE49-F238E27FC236}">
                <a16:creationId xmlns:a16="http://schemas.microsoft.com/office/drawing/2014/main" id="{9109A9EC-3E07-00D4-2DAF-5BB72FA6E4F5}"/>
              </a:ext>
            </a:extLst>
          </p:cNvPr>
          <p:cNvSpPr txBox="1">
            <a:spLocks/>
          </p:cNvSpPr>
          <p:nvPr/>
        </p:nvSpPr>
        <p:spPr>
          <a:xfrm>
            <a:off x="457200" y="1182602"/>
            <a:ext cx="3213100" cy="2156929"/>
          </a:xfrm>
          <a:prstGeom prst="rect">
            <a:avLst/>
          </a:prstGeom>
        </p:spPr>
        <p:txBody>
          <a:bodyPr lIns="91440" anchor="ctr"/>
          <a:lstStyle>
            <a:lvl1pPr marL="180000" indent="-180000" algn="l" defTabSz="914400" rtl="0" eaLnBrk="1" latinLnBrk="0" hangingPunct="1">
              <a:lnSpc>
                <a:spcPct val="90000"/>
              </a:lnSpc>
              <a:spcBef>
                <a:spcPts val="900"/>
              </a:spcBef>
              <a:spcAft>
                <a:spcPts val="0"/>
              </a:spcAft>
              <a:buClr>
                <a:schemeClr val="tx1"/>
              </a:buClr>
              <a:buFont typeface="Wingdings" pitchFamily="2" charset="2"/>
              <a:buChar char="§"/>
              <a:defRPr sz="1400" kern="1200">
                <a:solidFill>
                  <a:schemeClr val="tx1"/>
                </a:solidFill>
                <a:latin typeface="+mn-lt"/>
                <a:ea typeface="Open Sans" panose="020B0606030504020204" pitchFamily="34" charset="0"/>
                <a:cs typeface="Open Sans"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675"/>
              </a:spcBef>
              <a:buClr>
                <a:srgbClr val="383838"/>
              </a:buClr>
              <a:buNone/>
            </a:pPr>
            <a:r>
              <a:rPr lang="en-GB" sz="3000">
                <a:solidFill>
                  <a:srgbClr val="383838"/>
                </a:solidFill>
                <a:latin typeface="Calibri" panose="020F0502020204030204" pitchFamily="34" charset="0"/>
                <a:ea typeface="Cambria" panose="02040503050406030204" pitchFamily="18" charset="0"/>
                <a:cs typeface="Calibri" panose="020F0502020204030204" pitchFamily="34" charset="0"/>
              </a:rPr>
              <a:t>Language tools </a:t>
            </a:r>
            <a:r>
              <a:rPr lang="en-GB" sz="3000" b="1">
                <a:solidFill>
                  <a:srgbClr val="198C53"/>
                </a:solidFill>
                <a:latin typeface="Calibri" panose="020F0502020204030204" pitchFamily="34" charset="0"/>
                <a:ea typeface="Cambria" panose="02040503050406030204" pitchFamily="18" charset="0"/>
                <a:cs typeface="Calibri" panose="020F0502020204030204" pitchFamily="34" charset="0"/>
              </a:rPr>
              <a:t>lacking real-world understanding* </a:t>
            </a:r>
            <a:br>
              <a:rPr lang="en-GB" sz="3000" b="1">
                <a:solidFill>
                  <a:srgbClr val="383838"/>
                </a:solidFill>
                <a:latin typeface="Calibri" panose="020F0502020204030204" pitchFamily="34" charset="0"/>
                <a:ea typeface="Cambria" panose="02040503050406030204" pitchFamily="18" charset="0"/>
                <a:cs typeface="Calibri" panose="020F0502020204030204" pitchFamily="34" charset="0"/>
              </a:rPr>
            </a:br>
            <a:r>
              <a:rPr lang="en-GB" sz="3000">
                <a:solidFill>
                  <a:srgbClr val="383838"/>
                </a:solidFill>
                <a:latin typeface="Calibri" panose="020F0502020204030204" pitchFamily="34" charset="0"/>
                <a:ea typeface="Cambria" panose="02040503050406030204" pitchFamily="18" charset="0"/>
                <a:cs typeface="Calibri" panose="020F0502020204030204" pitchFamily="34" charset="0"/>
              </a:rPr>
              <a:t>but </a:t>
            </a:r>
            <a:r>
              <a:rPr lang="en-GB" sz="3000" b="1">
                <a:solidFill>
                  <a:srgbClr val="198C53"/>
                </a:solidFill>
                <a:latin typeface="Calibri" panose="020F0502020204030204" pitchFamily="34" charset="0"/>
                <a:ea typeface="Cambria" panose="02040503050406030204" pitchFamily="18" charset="0"/>
                <a:cs typeface="Calibri" panose="020F0502020204030204" pitchFamily="34" charset="0"/>
              </a:rPr>
              <a:t>mimic human speech</a:t>
            </a:r>
            <a:r>
              <a:rPr lang="en-GB" sz="3000" b="1">
                <a:solidFill>
                  <a:srgbClr val="383838"/>
                </a:solidFill>
                <a:latin typeface="Calibri" panose="020F0502020204030204" pitchFamily="34" charset="0"/>
                <a:ea typeface="Cambria" panose="02040503050406030204" pitchFamily="18" charset="0"/>
                <a:cs typeface="Calibri" panose="020F0502020204030204" pitchFamily="34" charset="0"/>
              </a:rPr>
              <a:t>.</a:t>
            </a:r>
          </a:p>
        </p:txBody>
      </p:sp>
      <p:cxnSp>
        <p:nvCxnSpPr>
          <p:cNvPr id="17" name="Straight Connector 16">
            <a:extLst>
              <a:ext uri="{FF2B5EF4-FFF2-40B4-BE49-F238E27FC236}">
                <a16:creationId xmlns:a16="http://schemas.microsoft.com/office/drawing/2014/main" id="{DF0E00EC-B200-BA83-8553-DAA048DC9A91}"/>
              </a:ext>
            </a:extLst>
          </p:cNvPr>
          <p:cNvCxnSpPr>
            <a:cxnSpLocks/>
          </p:cNvCxnSpPr>
          <p:nvPr/>
        </p:nvCxnSpPr>
        <p:spPr>
          <a:xfrm>
            <a:off x="4320241" y="1308100"/>
            <a:ext cx="0" cy="508000"/>
          </a:xfrm>
          <a:prstGeom prst="line">
            <a:avLst/>
          </a:prstGeom>
          <a:ln w="31750">
            <a:solidFill>
              <a:srgbClr val="115C3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447080-2845-76C2-6C90-703C245690FD}"/>
              </a:ext>
            </a:extLst>
          </p:cNvPr>
          <p:cNvCxnSpPr>
            <a:cxnSpLocks/>
          </p:cNvCxnSpPr>
          <p:nvPr/>
        </p:nvCxnSpPr>
        <p:spPr>
          <a:xfrm>
            <a:off x="4320241" y="2155825"/>
            <a:ext cx="0" cy="768350"/>
          </a:xfrm>
          <a:prstGeom prst="line">
            <a:avLst/>
          </a:prstGeom>
          <a:ln w="31750">
            <a:solidFill>
              <a:srgbClr val="115C3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86852A-322C-510F-FB2A-06AA9E1F56B8}"/>
              </a:ext>
            </a:extLst>
          </p:cNvPr>
          <p:cNvCxnSpPr>
            <a:cxnSpLocks/>
          </p:cNvCxnSpPr>
          <p:nvPr/>
        </p:nvCxnSpPr>
        <p:spPr>
          <a:xfrm>
            <a:off x="4320241" y="3337348"/>
            <a:ext cx="0" cy="513199"/>
          </a:xfrm>
          <a:prstGeom prst="line">
            <a:avLst/>
          </a:prstGeom>
          <a:ln w="31750">
            <a:solidFill>
              <a:srgbClr val="115C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9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90821214-C95F-8091-572D-A86F142D7C45}"/>
              </a:ext>
            </a:extLst>
          </p:cNvPr>
          <p:cNvSpPr>
            <a:spLocks noGrp="1"/>
          </p:cNvSpPr>
          <p:nvPr>
            <p:ph type="title"/>
          </p:nvPr>
        </p:nvSpPr>
        <p:spPr>
          <a:xfrm>
            <a:off x="457200" y="205979"/>
            <a:ext cx="8229600" cy="857250"/>
          </a:xfrm>
        </p:spPr>
        <p:txBody>
          <a:bodyPr>
            <a:normAutofit/>
          </a:bodyPr>
          <a:lstStyle/>
          <a:p>
            <a:r>
              <a:rPr lang="en-GB" altLang="zh-CN" sz="3600" b="1"/>
              <a:t>AI Writing on the Research Journey </a:t>
            </a:r>
            <a:endParaRPr lang="en-US" sz="3600" b="1"/>
          </a:p>
        </p:txBody>
      </p:sp>
      <p:sp>
        <p:nvSpPr>
          <p:cNvPr id="54" name="Rectangle 53">
            <a:extLst>
              <a:ext uri="{FF2B5EF4-FFF2-40B4-BE49-F238E27FC236}">
                <a16:creationId xmlns:a16="http://schemas.microsoft.com/office/drawing/2014/main" id="{7761CA27-F1C9-1385-A561-010A079213BC}"/>
              </a:ext>
            </a:extLst>
          </p:cNvPr>
          <p:cNvSpPr/>
          <p:nvPr/>
        </p:nvSpPr>
        <p:spPr>
          <a:xfrm>
            <a:off x="0" y="1063625"/>
            <a:ext cx="9144000" cy="1801832"/>
          </a:xfrm>
          <a:prstGeom prst="rect">
            <a:avLst/>
          </a:prstGeom>
          <a:solidFill>
            <a:srgbClr val="EFE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Title 36">
            <a:extLst>
              <a:ext uri="{FF2B5EF4-FFF2-40B4-BE49-F238E27FC236}">
                <a16:creationId xmlns:a16="http://schemas.microsoft.com/office/drawing/2014/main" id="{295D41E0-AC9B-479A-537D-06507BE7DE0B}"/>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zh-CN" sz="3600" b="1">
                <a:solidFill>
                  <a:srgbClr val="383838"/>
                </a:solidFill>
              </a:rPr>
              <a:t>AI Writing on the Research Journey </a:t>
            </a:r>
            <a:endParaRPr lang="en-US" sz="3600" b="1">
              <a:solidFill>
                <a:srgbClr val="383838"/>
              </a:solidFill>
            </a:endParaRPr>
          </a:p>
        </p:txBody>
      </p:sp>
      <p:sp>
        <p:nvSpPr>
          <p:cNvPr id="1055" name="Arrow: Right 4">
            <a:extLst>
              <a:ext uri="{FF2B5EF4-FFF2-40B4-BE49-F238E27FC236}">
                <a16:creationId xmlns:a16="http://schemas.microsoft.com/office/drawing/2014/main" id="{772DE7B7-E459-EF74-0D7A-B4EC96476B5F}"/>
              </a:ext>
            </a:extLst>
          </p:cNvPr>
          <p:cNvSpPr/>
          <p:nvPr/>
        </p:nvSpPr>
        <p:spPr>
          <a:xfrm>
            <a:off x="347514" y="1820296"/>
            <a:ext cx="8567886" cy="177983"/>
          </a:xfrm>
          <a:prstGeom prst="rightArrow">
            <a:avLst/>
          </a:prstGeom>
          <a:solidFill>
            <a:srgbClr val="115C3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endParaRPr lang="en-GB" sz="1200">
              <a:solidFill>
                <a:srgbClr val="383838"/>
              </a:solidFill>
              <a:latin typeface="Calibri" panose="020F0502020204030204" pitchFamily="34" charset="0"/>
              <a:ea typeface="Verdana"/>
              <a:cs typeface="Calibri" panose="020F0502020204030204" pitchFamily="34" charset="0"/>
            </a:endParaRPr>
          </a:p>
        </p:txBody>
      </p:sp>
      <p:sp>
        <p:nvSpPr>
          <p:cNvPr id="1057" name="TextBox 1056">
            <a:extLst>
              <a:ext uri="{FF2B5EF4-FFF2-40B4-BE49-F238E27FC236}">
                <a16:creationId xmlns:a16="http://schemas.microsoft.com/office/drawing/2014/main" id="{F6EE8BA9-95D8-9C8F-2D53-DFBF0ACAF560}"/>
              </a:ext>
            </a:extLst>
          </p:cNvPr>
          <p:cNvSpPr txBox="1"/>
          <p:nvPr/>
        </p:nvSpPr>
        <p:spPr>
          <a:xfrm>
            <a:off x="293034" y="2095949"/>
            <a:ext cx="1311419" cy="746358"/>
          </a:xfrm>
          <a:prstGeom prst="rect">
            <a:avLst/>
          </a:prstGeom>
          <a:noFill/>
        </p:spPr>
        <p:txBody>
          <a:bodyPr wrap="square" lIns="68580" tIns="34290" rIns="68580" bIns="34290" rtlCol="0" anchor="t">
            <a:spAutoFit/>
          </a:bodyPr>
          <a:lstStyle/>
          <a:p>
            <a:pPr algn="ctr" defTabSz="685800">
              <a:defRPr/>
            </a:pPr>
            <a:r>
              <a:rPr lang="en-US" altLang="en-US" sz="1100" b="1">
                <a:solidFill>
                  <a:srgbClr val="383838"/>
                </a:solidFill>
                <a:latin typeface="Calibri" panose="020F0502020204030204" pitchFamily="34" charset="0"/>
                <a:ea typeface="Cambria" panose="02040503050406030204" pitchFamily="18" charset="0"/>
                <a:cs typeface="Calibri" panose="020F0502020204030204" pitchFamily="34" charset="0"/>
              </a:rPr>
              <a:t>Idea Generation </a:t>
            </a:r>
            <a:br>
              <a:rPr lang="en-US" altLang="en-US" sz="1100" b="1">
                <a:solidFill>
                  <a:srgbClr val="383838"/>
                </a:solidFill>
                <a:latin typeface="Calibri" panose="020F0502020204030204" pitchFamily="34" charset="0"/>
                <a:ea typeface="Cambria" panose="02040503050406030204" pitchFamily="18" charset="0"/>
                <a:cs typeface="Calibri" panose="020F0502020204030204" pitchFamily="34" charset="0"/>
              </a:rPr>
            </a:br>
            <a:r>
              <a:rPr lang="en-US" altLang="en-US" sz="1100" b="1">
                <a:solidFill>
                  <a:srgbClr val="383838"/>
                </a:solidFill>
                <a:latin typeface="Calibri" panose="020F0502020204030204" pitchFamily="34" charset="0"/>
                <a:ea typeface="Cambria" panose="02040503050406030204" pitchFamily="18" charset="0"/>
                <a:cs typeface="Calibri" panose="020F0502020204030204" pitchFamily="34" charset="0"/>
              </a:rPr>
              <a:t>&amp; Brainstorming</a:t>
            </a:r>
            <a: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t> →</a:t>
            </a:r>
            <a:b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br>
            <a: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t>AI-assisted research questions</a:t>
            </a:r>
            <a:endParaRPr lang="en-GB" sz="1100">
              <a:solidFill>
                <a:srgbClr val="383838"/>
              </a:solidFill>
              <a:latin typeface="Calibri" panose="020F0502020204030204" pitchFamily="34" charset="0"/>
              <a:ea typeface="Cambria" panose="02040503050406030204" pitchFamily="18" charset="0"/>
              <a:cs typeface="Calibri" panose="020F0502020204030204" pitchFamily="34" charset="0"/>
            </a:endParaRPr>
          </a:p>
        </p:txBody>
      </p:sp>
      <p:sp>
        <p:nvSpPr>
          <p:cNvPr id="1059" name="TextBox 1058">
            <a:extLst>
              <a:ext uri="{FF2B5EF4-FFF2-40B4-BE49-F238E27FC236}">
                <a16:creationId xmlns:a16="http://schemas.microsoft.com/office/drawing/2014/main" id="{3CC23C14-D90A-3C70-ABEC-5C53700718F7}"/>
              </a:ext>
            </a:extLst>
          </p:cNvPr>
          <p:cNvSpPr txBox="1"/>
          <p:nvPr/>
        </p:nvSpPr>
        <p:spPr>
          <a:xfrm>
            <a:off x="1743083" y="2088525"/>
            <a:ext cx="1801618" cy="746358"/>
          </a:xfrm>
          <a:prstGeom prst="rect">
            <a:avLst/>
          </a:prstGeom>
          <a:noFill/>
        </p:spPr>
        <p:txBody>
          <a:bodyPr wrap="square" lIns="68580" tIns="34290" rIns="68580" bIns="34290" rtlCol="0" anchor="t">
            <a:spAutoFit/>
          </a:bodyPr>
          <a:lstStyle/>
          <a:p>
            <a:pPr lvl="0" algn="ctr" eaLnBrk="0" fontAlgn="base" hangingPunct="0">
              <a:spcBef>
                <a:spcPct val="0"/>
              </a:spcBef>
              <a:spcAft>
                <a:spcPct val="0"/>
              </a:spcAft>
            </a:pPr>
            <a:r>
              <a:rPr lang="en-US" altLang="en-US" sz="1100" b="1">
                <a:solidFill>
                  <a:srgbClr val="383838"/>
                </a:solidFill>
                <a:latin typeface="Calibri" panose="020F0502020204030204" pitchFamily="34" charset="0"/>
                <a:ea typeface="Cambria" panose="02040503050406030204" pitchFamily="18" charset="0"/>
                <a:cs typeface="Calibri" panose="020F0502020204030204" pitchFamily="34" charset="0"/>
              </a:rPr>
              <a:t>Literature Summarization </a:t>
            </a:r>
            <a:br>
              <a:rPr lang="en-US" altLang="en-US" sz="1100" b="1">
                <a:solidFill>
                  <a:srgbClr val="383838"/>
                </a:solidFill>
                <a:latin typeface="Calibri" panose="020F0502020204030204" pitchFamily="34" charset="0"/>
                <a:ea typeface="Cambria" panose="02040503050406030204" pitchFamily="18" charset="0"/>
                <a:cs typeface="Calibri" panose="020F0502020204030204" pitchFamily="34" charset="0"/>
              </a:rPr>
            </a:br>
            <a:r>
              <a:rPr lang="en-US" altLang="en-US" sz="1100" b="1">
                <a:solidFill>
                  <a:srgbClr val="383838"/>
                </a:solidFill>
                <a:latin typeface="Calibri" panose="020F0502020204030204" pitchFamily="34" charset="0"/>
                <a:ea typeface="Cambria" panose="02040503050406030204" pitchFamily="18" charset="0"/>
                <a:cs typeface="Calibri" panose="020F0502020204030204" pitchFamily="34" charset="0"/>
              </a:rPr>
              <a:t>&amp; Reviews</a:t>
            </a:r>
            <a: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t> →</a:t>
            </a:r>
            <a:b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br>
            <a: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t>Extracting key insights.</a:t>
            </a:r>
          </a:p>
          <a:p>
            <a:pPr lvl="0" algn="ctr" eaLnBrk="0" fontAlgn="base" hangingPunct="0">
              <a:spcBef>
                <a:spcPct val="0"/>
              </a:spcBef>
              <a:spcAft>
                <a:spcPct val="0"/>
              </a:spcAft>
            </a:pPr>
            <a:endParaRPr lang="en-US" altLang="en-US" sz="1100">
              <a:solidFill>
                <a:srgbClr val="383838"/>
              </a:solidFill>
              <a:latin typeface="Calibri" panose="020F0502020204030204" pitchFamily="34" charset="0"/>
              <a:cs typeface="Calibri" panose="020F0502020204030204" pitchFamily="34" charset="0"/>
            </a:endParaRPr>
          </a:p>
        </p:txBody>
      </p:sp>
      <p:sp>
        <p:nvSpPr>
          <p:cNvPr id="1061" name="TextBox 1060">
            <a:extLst>
              <a:ext uri="{FF2B5EF4-FFF2-40B4-BE49-F238E27FC236}">
                <a16:creationId xmlns:a16="http://schemas.microsoft.com/office/drawing/2014/main" id="{F0D3064E-F368-354B-FEC1-B9698098D809}"/>
              </a:ext>
            </a:extLst>
          </p:cNvPr>
          <p:cNvSpPr txBox="1"/>
          <p:nvPr/>
        </p:nvSpPr>
        <p:spPr>
          <a:xfrm>
            <a:off x="3631683" y="2119099"/>
            <a:ext cx="1689058" cy="746358"/>
          </a:xfrm>
          <a:prstGeom prst="rect">
            <a:avLst/>
          </a:prstGeom>
          <a:noFill/>
        </p:spPr>
        <p:txBody>
          <a:bodyPr wrap="square" lIns="68580" tIns="34290" rIns="68580" bIns="34290" rtlCol="0" anchor="t">
            <a:spAutoFit/>
          </a:bodyPr>
          <a:lstStyle/>
          <a:p>
            <a:pPr lvl="0" algn="ctr" eaLnBrk="0" fontAlgn="base" hangingPunct="0">
              <a:spcBef>
                <a:spcPct val="0"/>
              </a:spcBef>
              <a:spcAft>
                <a:spcPct val="0"/>
              </a:spcAft>
            </a:pPr>
            <a:r>
              <a:rPr lang="en-US" altLang="en-US" sz="1100" b="1">
                <a:solidFill>
                  <a:srgbClr val="383838"/>
                </a:solidFill>
                <a:latin typeface="Calibri" panose="020F0502020204030204" pitchFamily="34" charset="0"/>
                <a:ea typeface="Cambria" panose="02040503050406030204" pitchFamily="18" charset="0"/>
                <a:cs typeface="Calibri" panose="020F0502020204030204" pitchFamily="34" charset="0"/>
              </a:rPr>
              <a:t>Coding, Testing, Data Analysis &amp; Visualization</a:t>
            </a:r>
            <a: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t> →</a:t>
            </a:r>
            <a:b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br>
            <a: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t>Automating insights from datasets. </a:t>
            </a:r>
          </a:p>
        </p:txBody>
      </p:sp>
      <p:sp>
        <p:nvSpPr>
          <p:cNvPr id="1063" name="Oval 1062">
            <a:extLst>
              <a:ext uri="{FF2B5EF4-FFF2-40B4-BE49-F238E27FC236}">
                <a16:creationId xmlns:a16="http://schemas.microsoft.com/office/drawing/2014/main" id="{E8F33E21-3D05-A119-908D-0A29E4F21DF8}"/>
              </a:ext>
            </a:extLst>
          </p:cNvPr>
          <p:cNvSpPr/>
          <p:nvPr/>
        </p:nvSpPr>
        <p:spPr>
          <a:xfrm>
            <a:off x="849272" y="1809275"/>
            <a:ext cx="198943" cy="200025"/>
          </a:xfrm>
          <a:prstGeom prst="ellipse">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200">
              <a:solidFill>
                <a:srgbClr val="383838"/>
              </a:solidFill>
              <a:latin typeface="Calibri" panose="020F0502020204030204" pitchFamily="34" charset="0"/>
              <a:ea typeface="Open Sans" panose="020B0606030504020204" pitchFamily="34" charset="0"/>
              <a:cs typeface="Calibri" panose="020F0502020204030204" pitchFamily="34" charset="0"/>
            </a:endParaRPr>
          </a:p>
        </p:txBody>
      </p:sp>
      <p:sp>
        <p:nvSpPr>
          <p:cNvPr id="1065" name="TextBox 1064">
            <a:extLst>
              <a:ext uri="{FF2B5EF4-FFF2-40B4-BE49-F238E27FC236}">
                <a16:creationId xmlns:a16="http://schemas.microsoft.com/office/drawing/2014/main" id="{1B4E701E-75C2-A1B2-83E8-0A51F657E333}"/>
              </a:ext>
            </a:extLst>
          </p:cNvPr>
          <p:cNvSpPr txBox="1"/>
          <p:nvPr/>
        </p:nvSpPr>
        <p:spPr>
          <a:xfrm>
            <a:off x="317908" y="1203598"/>
            <a:ext cx="1261671" cy="507831"/>
          </a:xfrm>
          <a:prstGeom prst="rect">
            <a:avLst/>
          </a:prstGeom>
          <a:noFill/>
        </p:spPr>
        <p:txBody>
          <a:bodyPr wrap="square" anchor="ctr">
            <a:spAutoFit/>
          </a:bodyPr>
          <a:lstStyle/>
          <a:p>
            <a:pPr algn="ctr" defTabSz="685800">
              <a:defRPr/>
            </a:pPr>
            <a:r>
              <a:rPr lang="en-GB" altLang="zh-CN" sz="1350" b="1">
                <a:solidFill>
                  <a:srgbClr val="383838"/>
                </a:solidFill>
                <a:latin typeface="Calibri" panose="020F0502020204030204" pitchFamily="34" charset="0"/>
                <a:ea typeface="Open Sans" panose="020B0606030504020204" pitchFamily="34" charset="0"/>
                <a:cs typeface="Calibri" panose="020F0502020204030204" pitchFamily="34" charset="0"/>
              </a:rPr>
              <a:t>Direction &amp; Focus area</a:t>
            </a:r>
            <a:endParaRPr lang="en-GB" sz="1350" b="1">
              <a:solidFill>
                <a:srgbClr val="383838"/>
              </a:solidFill>
              <a:latin typeface="Calibri" panose="020F0502020204030204" pitchFamily="34" charset="0"/>
              <a:ea typeface="Open Sans" panose="020B0606030504020204" pitchFamily="34" charset="0"/>
              <a:cs typeface="Calibri" panose="020F0502020204030204" pitchFamily="34" charset="0"/>
            </a:endParaRPr>
          </a:p>
        </p:txBody>
      </p:sp>
      <p:sp>
        <p:nvSpPr>
          <p:cNvPr id="1067" name="Oval 1066">
            <a:extLst>
              <a:ext uri="{FF2B5EF4-FFF2-40B4-BE49-F238E27FC236}">
                <a16:creationId xmlns:a16="http://schemas.microsoft.com/office/drawing/2014/main" id="{4AD9836F-EE6A-4B4A-7D74-9FCC530A9E83}"/>
              </a:ext>
            </a:extLst>
          </p:cNvPr>
          <p:cNvSpPr/>
          <p:nvPr/>
        </p:nvSpPr>
        <p:spPr>
          <a:xfrm>
            <a:off x="2544421" y="1809275"/>
            <a:ext cx="198943" cy="200025"/>
          </a:xfrm>
          <a:prstGeom prst="ellipse">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200">
              <a:solidFill>
                <a:srgbClr val="383838"/>
              </a:solidFill>
              <a:latin typeface="Calibri" panose="020F0502020204030204" pitchFamily="34" charset="0"/>
              <a:ea typeface="Open Sans" panose="020B0606030504020204" pitchFamily="34" charset="0"/>
              <a:cs typeface="Calibri" panose="020F0502020204030204" pitchFamily="34" charset="0"/>
            </a:endParaRPr>
          </a:p>
        </p:txBody>
      </p:sp>
      <p:sp>
        <p:nvSpPr>
          <p:cNvPr id="1068" name="TextBox 1067">
            <a:extLst>
              <a:ext uri="{FF2B5EF4-FFF2-40B4-BE49-F238E27FC236}">
                <a16:creationId xmlns:a16="http://schemas.microsoft.com/office/drawing/2014/main" id="{66C5AC8C-D5B9-648D-C3C9-E47B0360171E}"/>
              </a:ext>
            </a:extLst>
          </p:cNvPr>
          <p:cNvSpPr txBox="1"/>
          <p:nvPr/>
        </p:nvSpPr>
        <p:spPr>
          <a:xfrm>
            <a:off x="2064533" y="1203598"/>
            <a:ext cx="1158718" cy="507831"/>
          </a:xfrm>
          <a:prstGeom prst="rect">
            <a:avLst/>
          </a:prstGeom>
          <a:noFill/>
        </p:spPr>
        <p:txBody>
          <a:bodyPr wrap="square" anchor="ctr">
            <a:spAutoFit/>
          </a:bodyPr>
          <a:lstStyle/>
          <a:p>
            <a:pPr algn="ctr" defTabSz="685800">
              <a:defRPr/>
            </a:pPr>
            <a:r>
              <a:rPr lang="en-GB" sz="1350" b="1">
                <a:solidFill>
                  <a:srgbClr val="383838"/>
                </a:solidFill>
                <a:latin typeface="Calibri" panose="020F0502020204030204" pitchFamily="34" charset="0"/>
                <a:ea typeface="Open Sans" panose="020B0606030504020204" pitchFamily="34" charset="0"/>
                <a:cs typeface="Calibri" panose="020F0502020204030204" pitchFamily="34" charset="0"/>
              </a:rPr>
              <a:t>Literature Review</a:t>
            </a:r>
          </a:p>
        </p:txBody>
      </p:sp>
      <p:sp>
        <p:nvSpPr>
          <p:cNvPr id="1069" name="Oval 1068">
            <a:extLst>
              <a:ext uri="{FF2B5EF4-FFF2-40B4-BE49-F238E27FC236}">
                <a16:creationId xmlns:a16="http://schemas.microsoft.com/office/drawing/2014/main" id="{B274DFF0-3DD4-B068-6933-6889FE3192A6}"/>
              </a:ext>
            </a:extLst>
          </p:cNvPr>
          <p:cNvSpPr/>
          <p:nvPr/>
        </p:nvSpPr>
        <p:spPr>
          <a:xfrm>
            <a:off x="4376741" y="1809275"/>
            <a:ext cx="198943" cy="200025"/>
          </a:xfrm>
          <a:prstGeom prst="ellipse">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200">
              <a:solidFill>
                <a:srgbClr val="383838"/>
              </a:solidFill>
              <a:latin typeface="Calibri" panose="020F0502020204030204" pitchFamily="34" charset="0"/>
              <a:ea typeface="Open Sans" panose="020B0606030504020204" pitchFamily="34" charset="0"/>
              <a:cs typeface="Calibri" panose="020F0502020204030204" pitchFamily="34" charset="0"/>
            </a:endParaRPr>
          </a:p>
        </p:txBody>
      </p:sp>
      <p:sp>
        <p:nvSpPr>
          <p:cNvPr id="1071" name="TextBox 1070">
            <a:extLst>
              <a:ext uri="{FF2B5EF4-FFF2-40B4-BE49-F238E27FC236}">
                <a16:creationId xmlns:a16="http://schemas.microsoft.com/office/drawing/2014/main" id="{8554FAF6-D6B6-D3FD-A147-2F05C778F783}"/>
              </a:ext>
            </a:extLst>
          </p:cNvPr>
          <p:cNvSpPr txBox="1"/>
          <p:nvPr/>
        </p:nvSpPr>
        <p:spPr>
          <a:xfrm>
            <a:off x="3738801" y="1226748"/>
            <a:ext cx="1474823" cy="507831"/>
          </a:xfrm>
          <a:prstGeom prst="rect">
            <a:avLst/>
          </a:prstGeom>
          <a:noFill/>
        </p:spPr>
        <p:txBody>
          <a:bodyPr wrap="square" anchor="ctr">
            <a:spAutoFit/>
          </a:bodyPr>
          <a:lstStyle/>
          <a:p>
            <a:pPr algn="ctr" defTabSz="685800">
              <a:defRPr/>
            </a:pPr>
            <a:r>
              <a:rPr lang="en-GB" altLang="zh-CN" sz="1350" b="1">
                <a:solidFill>
                  <a:srgbClr val="383838"/>
                </a:solidFill>
                <a:latin typeface="Calibri" panose="020F0502020204030204" pitchFamily="34" charset="0"/>
                <a:ea typeface="Open Sans" panose="020B0606030504020204" pitchFamily="34" charset="0"/>
                <a:cs typeface="Calibri" panose="020F0502020204030204" pitchFamily="34" charset="0"/>
              </a:rPr>
              <a:t>Experiment </a:t>
            </a:r>
            <a:br>
              <a:rPr lang="en-GB" altLang="zh-CN" sz="1350" b="1">
                <a:solidFill>
                  <a:srgbClr val="383838"/>
                </a:solidFill>
                <a:latin typeface="Calibri" panose="020F0502020204030204" pitchFamily="34" charset="0"/>
                <a:ea typeface="Open Sans" panose="020B0606030504020204" pitchFamily="34" charset="0"/>
                <a:cs typeface="Calibri" panose="020F0502020204030204" pitchFamily="34" charset="0"/>
              </a:rPr>
            </a:br>
            <a:r>
              <a:rPr lang="en-GB" altLang="zh-CN" sz="1350" b="1">
                <a:solidFill>
                  <a:srgbClr val="383838"/>
                </a:solidFill>
                <a:latin typeface="Calibri" panose="020F0502020204030204" pitchFamily="34" charset="0"/>
                <a:ea typeface="Open Sans" panose="020B0606030504020204" pitchFamily="34" charset="0"/>
                <a:cs typeface="Calibri" panose="020F0502020204030204" pitchFamily="34" charset="0"/>
              </a:rPr>
              <a:t>&amp; Conclusion</a:t>
            </a:r>
            <a:endParaRPr lang="en-GB" sz="1350" b="1">
              <a:solidFill>
                <a:srgbClr val="383838"/>
              </a:solidFill>
              <a:latin typeface="Calibri" panose="020F0502020204030204" pitchFamily="34" charset="0"/>
              <a:ea typeface="Open Sans" panose="020B0606030504020204" pitchFamily="34" charset="0"/>
              <a:cs typeface="Calibri" panose="020F0502020204030204" pitchFamily="34" charset="0"/>
            </a:endParaRPr>
          </a:p>
        </p:txBody>
      </p:sp>
      <p:sp>
        <p:nvSpPr>
          <p:cNvPr id="1073" name="TextBox 1072">
            <a:extLst>
              <a:ext uri="{FF2B5EF4-FFF2-40B4-BE49-F238E27FC236}">
                <a16:creationId xmlns:a16="http://schemas.microsoft.com/office/drawing/2014/main" id="{6CE29D59-F630-0499-E539-D656ECE14BF5}"/>
              </a:ext>
            </a:extLst>
          </p:cNvPr>
          <p:cNvSpPr txBox="1"/>
          <p:nvPr/>
        </p:nvSpPr>
        <p:spPr>
          <a:xfrm>
            <a:off x="5423005" y="2083532"/>
            <a:ext cx="2101979" cy="577081"/>
          </a:xfrm>
          <a:prstGeom prst="rect">
            <a:avLst/>
          </a:prstGeom>
          <a:no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pPr>
            <a:r>
              <a:rPr lang="en-US" altLang="en-US" sz="1100" b="1">
                <a:solidFill>
                  <a:srgbClr val="383838"/>
                </a:solidFill>
                <a:latin typeface="Calibri" panose="020F0502020204030204" pitchFamily="34" charset="0"/>
                <a:ea typeface="Cambria" panose="02040503050406030204" pitchFamily="18" charset="0"/>
                <a:cs typeface="Calibri" panose="020F0502020204030204" pitchFamily="34" charset="0"/>
              </a:rPr>
              <a:t>Manuscript Drafting &amp; Enhancement &amp; Reformatting</a:t>
            </a:r>
            <a: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t>→ </a:t>
            </a:r>
          </a:p>
          <a:p>
            <a:pPr lvl="0" algn="ctr" eaLnBrk="0" fontAlgn="base" hangingPunct="0">
              <a:spcBef>
                <a:spcPct val="0"/>
              </a:spcBef>
              <a:spcAft>
                <a:spcPct val="0"/>
              </a:spcAft>
            </a:pPr>
            <a: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t>AI powered writing assistance</a:t>
            </a:r>
          </a:p>
        </p:txBody>
      </p:sp>
      <p:sp>
        <p:nvSpPr>
          <p:cNvPr id="1074" name="Oval 1073">
            <a:extLst>
              <a:ext uri="{FF2B5EF4-FFF2-40B4-BE49-F238E27FC236}">
                <a16:creationId xmlns:a16="http://schemas.microsoft.com/office/drawing/2014/main" id="{F07C0C12-60EB-4926-B3D1-E1B5ED364723}"/>
              </a:ext>
            </a:extLst>
          </p:cNvPr>
          <p:cNvSpPr/>
          <p:nvPr/>
        </p:nvSpPr>
        <p:spPr>
          <a:xfrm>
            <a:off x="6374523" y="1809275"/>
            <a:ext cx="198943" cy="200025"/>
          </a:xfrm>
          <a:prstGeom prst="ellipse">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200">
              <a:solidFill>
                <a:srgbClr val="383838"/>
              </a:solidFill>
              <a:latin typeface="Calibri" panose="020F0502020204030204" pitchFamily="34" charset="0"/>
              <a:ea typeface="Open Sans" panose="020B0606030504020204" pitchFamily="34" charset="0"/>
              <a:cs typeface="Calibri" panose="020F0502020204030204" pitchFamily="34" charset="0"/>
            </a:endParaRPr>
          </a:p>
        </p:txBody>
      </p:sp>
      <p:sp>
        <p:nvSpPr>
          <p:cNvPr id="1075" name="TextBox 4">
            <a:extLst>
              <a:ext uri="{FF2B5EF4-FFF2-40B4-BE49-F238E27FC236}">
                <a16:creationId xmlns:a16="http://schemas.microsoft.com/office/drawing/2014/main" id="{01B63920-9CAA-5BCE-D6D6-2EA679FE9E85}"/>
              </a:ext>
            </a:extLst>
          </p:cNvPr>
          <p:cNvSpPr txBox="1"/>
          <p:nvPr/>
        </p:nvSpPr>
        <p:spPr>
          <a:xfrm>
            <a:off x="5823223" y="1203598"/>
            <a:ext cx="1301543" cy="507831"/>
          </a:xfrm>
          <a:prstGeom prst="rect">
            <a:avLst/>
          </a:prstGeom>
          <a:noFill/>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GB" altLang="zh-CN" sz="1350" b="1">
                <a:solidFill>
                  <a:srgbClr val="383838"/>
                </a:solidFill>
                <a:latin typeface="Calibri" panose="020F0502020204030204" pitchFamily="34" charset="0"/>
                <a:ea typeface="Open Sans" panose="020B0606030504020204" pitchFamily="34" charset="0"/>
                <a:cs typeface="Calibri" panose="020F0502020204030204" pitchFamily="34" charset="0"/>
              </a:rPr>
              <a:t>Publication </a:t>
            </a:r>
            <a:br>
              <a:rPr lang="en-GB" altLang="zh-CN" sz="1350" b="1">
                <a:solidFill>
                  <a:srgbClr val="383838"/>
                </a:solidFill>
                <a:latin typeface="Calibri" panose="020F0502020204030204" pitchFamily="34" charset="0"/>
                <a:ea typeface="Open Sans" panose="020B0606030504020204" pitchFamily="34" charset="0"/>
                <a:cs typeface="Calibri" panose="020F0502020204030204" pitchFamily="34" charset="0"/>
              </a:rPr>
            </a:br>
            <a:r>
              <a:rPr lang="en-GB" altLang="zh-CN" sz="1350" b="1">
                <a:solidFill>
                  <a:srgbClr val="383838"/>
                </a:solidFill>
                <a:latin typeface="Calibri" panose="020F0502020204030204" pitchFamily="34" charset="0"/>
                <a:ea typeface="Open Sans" panose="020B0606030504020204" pitchFamily="34" charset="0"/>
                <a:cs typeface="Calibri" panose="020F0502020204030204" pitchFamily="34" charset="0"/>
              </a:rPr>
              <a:t>&amp; Feedback</a:t>
            </a:r>
            <a:endParaRPr lang="en-GB" sz="1350" b="1">
              <a:solidFill>
                <a:srgbClr val="383838"/>
              </a:solidFill>
              <a:latin typeface="Calibri" panose="020F0502020204030204" pitchFamily="34" charset="0"/>
              <a:ea typeface="Open Sans" panose="020B0606030504020204" pitchFamily="34" charset="0"/>
              <a:cs typeface="Calibri" panose="020F0502020204030204" pitchFamily="34" charset="0"/>
            </a:endParaRPr>
          </a:p>
        </p:txBody>
      </p:sp>
      <p:sp>
        <p:nvSpPr>
          <p:cNvPr id="1077" name="TextBox 1076">
            <a:extLst>
              <a:ext uri="{FF2B5EF4-FFF2-40B4-BE49-F238E27FC236}">
                <a16:creationId xmlns:a16="http://schemas.microsoft.com/office/drawing/2014/main" id="{D22C4C21-C720-3FA8-5E04-3001725137E3}"/>
              </a:ext>
            </a:extLst>
          </p:cNvPr>
          <p:cNvSpPr txBox="1"/>
          <p:nvPr/>
        </p:nvSpPr>
        <p:spPr>
          <a:xfrm>
            <a:off x="7497824" y="2066133"/>
            <a:ext cx="1607165" cy="768366"/>
          </a:xfrm>
          <a:prstGeom prst="rect">
            <a:avLst/>
          </a:prstGeom>
          <a:noFill/>
        </p:spPr>
        <p:txBody>
          <a:bodyPr wrap="square" lIns="68580" tIns="34290" rIns="68580" bIns="3429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pPr>
            <a:r>
              <a:rPr lang="en-US" altLang="en-US" sz="1100" b="1">
                <a:solidFill>
                  <a:srgbClr val="383838"/>
                </a:solidFill>
                <a:latin typeface="Calibri" panose="020F0502020204030204" pitchFamily="34" charset="0"/>
                <a:ea typeface="Cambria" panose="02040503050406030204" pitchFamily="18" charset="0"/>
                <a:cs typeface="Calibri" panose="020F0502020204030204" pitchFamily="34" charset="0"/>
              </a:rPr>
              <a:t>Review report drafting </a:t>
            </a:r>
            <a:br>
              <a:rPr lang="en-US" altLang="en-US" sz="1100" b="1">
                <a:solidFill>
                  <a:srgbClr val="383838"/>
                </a:solidFill>
                <a:latin typeface="Calibri" panose="020F0502020204030204" pitchFamily="34" charset="0"/>
                <a:ea typeface="Cambria" panose="02040503050406030204" pitchFamily="18" charset="0"/>
                <a:cs typeface="Calibri" panose="020F0502020204030204" pitchFamily="34" charset="0"/>
              </a:rPr>
            </a:br>
            <a:r>
              <a:rPr lang="en-US" altLang="en-US" sz="1100" b="1">
                <a:solidFill>
                  <a:srgbClr val="383838"/>
                </a:solidFill>
                <a:latin typeface="Calibri" panose="020F0502020204030204" pitchFamily="34" charset="0"/>
                <a:ea typeface="Cambria" panose="02040503050406030204" pitchFamily="18" charset="0"/>
                <a:cs typeface="Calibri" panose="020F0502020204030204" pitchFamily="34" charset="0"/>
              </a:rPr>
              <a:t>&amp; enhancement</a:t>
            </a:r>
            <a: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t>→ </a:t>
            </a:r>
          </a:p>
          <a:p>
            <a:pPr lvl="0" algn="ctr" eaLnBrk="0" fontAlgn="base" hangingPunct="0">
              <a:spcBef>
                <a:spcPct val="0"/>
              </a:spcBef>
              <a:spcAft>
                <a:spcPct val="0"/>
              </a:spcAft>
            </a:pPr>
            <a:r>
              <a:rPr lang="en-US" altLang="en-US" sz="1100">
                <a:solidFill>
                  <a:srgbClr val="383838"/>
                </a:solidFill>
                <a:latin typeface="Calibri" panose="020F0502020204030204" pitchFamily="34" charset="0"/>
                <a:ea typeface="Cambria" panose="02040503050406030204" pitchFamily="18" charset="0"/>
                <a:cs typeface="Calibri" panose="020F0502020204030204" pitchFamily="34" charset="0"/>
              </a:rPr>
              <a:t>AI powered peer review assistance</a:t>
            </a:r>
          </a:p>
          <a:p>
            <a:pPr lvl="0" algn="ctr" eaLnBrk="0" fontAlgn="base" hangingPunct="0">
              <a:spcBef>
                <a:spcPct val="0"/>
              </a:spcBef>
              <a:spcAft>
                <a:spcPct val="0"/>
              </a:spcAft>
            </a:pPr>
            <a:endParaRPr lang="en-US" altLang="en-US" sz="1100">
              <a:solidFill>
                <a:srgbClr val="383838"/>
              </a:solidFill>
              <a:latin typeface="Calibri" panose="020F0502020204030204" pitchFamily="34" charset="0"/>
              <a:cs typeface="Calibri" panose="020F0502020204030204" pitchFamily="34" charset="0"/>
            </a:endParaRPr>
          </a:p>
          <a:p>
            <a:pPr lvl="0" algn="ctr" eaLnBrk="0" fontAlgn="base" hangingPunct="0">
              <a:spcBef>
                <a:spcPct val="0"/>
              </a:spcBef>
              <a:spcAft>
                <a:spcPct val="0"/>
              </a:spcAft>
              <a:buFontTx/>
              <a:buChar char="•"/>
            </a:pPr>
            <a:endParaRPr lang="en-US" altLang="en-US" sz="1100">
              <a:solidFill>
                <a:srgbClr val="383838"/>
              </a:solidFill>
              <a:latin typeface="Calibri" panose="020F0502020204030204" pitchFamily="34" charset="0"/>
              <a:cs typeface="Calibri" panose="020F0502020204030204" pitchFamily="34" charset="0"/>
            </a:endParaRPr>
          </a:p>
        </p:txBody>
      </p:sp>
      <p:sp>
        <p:nvSpPr>
          <p:cNvPr id="1079" name="Oval 1078">
            <a:extLst>
              <a:ext uri="{FF2B5EF4-FFF2-40B4-BE49-F238E27FC236}">
                <a16:creationId xmlns:a16="http://schemas.microsoft.com/office/drawing/2014/main" id="{9A217A67-D436-48A4-B6C7-77B480D2EC84}"/>
              </a:ext>
            </a:extLst>
          </p:cNvPr>
          <p:cNvSpPr/>
          <p:nvPr/>
        </p:nvSpPr>
        <p:spPr>
          <a:xfrm>
            <a:off x="8201935" y="1808703"/>
            <a:ext cx="198943" cy="201168"/>
          </a:xfrm>
          <a:prstGeom prst="ellipse">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200">
              <a:solidFill>
                <a:srgbClr val="383838"/>
              </a:solidFill>
              <a:latin typeface="Calibri" panose="020F0502020204030204" pitchFamily="34" charset="0"/>
              <a:ea typeface="Open Sans" panose="020B0606030504020204" pitchFamily="34" charset="0"/>
              <a:cs typeface="Calibri" panose="020F0502020204030204" pitchFamily="34" charset="0"/>
            </a:endParaRPr>
          </a:p>
        </p:txBody>
      </p:sp>
      <p:sp>
        <p:nvSpPr>
          <p:cNvPr id="1081" name="TextBox 4">
            <a:extLst>
              <a:ext uri="{FF2B5EF4-FFF2-40B4-BE49-F238E27FC236}">
                <a16:creationId xmlns:a16="http://schemas.microsoft.com/office/drawing/2014/main" id="{00548CB4-AD2A-915C-6DE5-B101B642C3EB}"/>
              </a:ext>
            </a:extLst>
          </p:cNvPr>
          <p:cNvSpPr txBox="1"/>
          <p:nvPr/>
        </p:nvSpPr>
        <p:spPr>
          <a:xfrm>
            <a:off x="7650635" y="1203598"/>
            <a:ext cx="1301543" cy="477204"/>
          </a:xfrm>
          <a:prstGeom prst="rect">
            <a:avLst/>
          </a:prstGeom>
          <a:noFill/>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350" b="1">
                <a:solidFill>
                  <a:srgbClr val="383838"/>
                </a:solidFill>
                <a:latin typeface="Calibri" panose="020F0502020204030204" pitchFamily="34" charset="0"/>
                <a:ea typeface="Open Sans" panose="020B0606030504020204" pitchFamily="34" charset="0"/>
                <a:cs typeface="Calibri" panose="020F0502020204030204" pitchFamily="34" charset="0"/>
              </a:rPr>
              <a:t>P</a:t>
            </a:r>
            <a:r>
              <a:rPr lang="en-GB" sz="1350" b="1" err="1">
                <a:solidFill>
                  <a:srgbClr val="383838"/>
                </a:solidFill>
                <a:latin typeface="Calibri" panose="020F0502020204030204" pitchFamily="34" charset="0"/>
                <a:ea typeface="Open Sans" panose="020B0606030504020204" pitchFamily="34" charset="0"/>
                <a:cs typeface="Calibri" panose="020F0502020204030204" pitchFamily="34" charset="0"/>
              </a:rPr>
              <a:t>eer</a:t>
            </a:r>
            <a:r>
              <a:rPr lang="en-GB" sz="1350" b="1">
                <a:solidFill>
                  <a:srgbClr val="383838"/>
                </a:solidFill>
                <a:latin typeface="Calibri" panose="020F0502020204030204" pitchFamily="34" charset="0"/>
                <a:ea typeface="Open Sans" panose="020B0606030504020204" pitchFamily="34" charset="0"/>
                <a:cs typeface="Calibri" panose="020F0502020204030204" pitchFamily="34" charset="0"/>
              </a:rPr>
              <a:t> </a:t>
            </a:r>
            <a:br>
              <a:rPr lang="en-GB" sz="1350" b="1">
                <a:solidFill>
                  <a:srgbClr val="383838"/>
                </a:solidFill>
                <a:latin typeface="Calibri" panose="020F0502020204030204" pitchFamily="34" charset="0"/>
                <a:ea typeface="Open Sans" panose="020B0606030504020204" pitchFamily="34" charset="0"/>
                <a:cs typeface="Calibri" panose="020F0502020204030204" pitchFamily="34" charset="0"/>
              </a:rPr>
            </a:br>
            <a:r>
              <a:rPr lang="en-GB" sz="1350" b="1">
                <a:solidFill>
                  <a:srgbClr val="383838"/>
                </a:solidFill>
                <a:latin typeface="Calibri" panose="020F0502020204030204" pitchFamily="34" charset="0"/>
                <a:ea typeface="Open Sans" panose="020B0606030504020204" pitchFamily="34" charset="0"/>
                <a:cs typeface="Calibri" panose="020F0502020204030204" pitchFamily="34" charset="0"/>
              </a:rPr>
              <a:t>Review</a:t>
            </a:r>
          </a:p>
        </p:txBody>
      </p:sp>
      <p:grpSp>
        <p:nvGrpSpPr>
          <p:cNvPr id="1083" name="Group 1082">
            <a:extLst>
              <a:ext uri="{FF2B5EF4-FFF2-40B4-BE49-F238E27FC236}">
                <a16:creationId xmlns:a16="http://schemas.microsoft.com/office/drawing/2014/main" id="{2AB6782B-DC87-BFBD-DBFE-E1075F016A24}"/>
              </a:ext>
            </a:extLst>
          </p:cNvPr>
          <p:cNvGrpSpPr/>
          <p:nvPr/>
        </p:nvGrpSpPr>
        <p:grpSpPr>
          <a:xfrm>
            <a:off x="303324" y="3096286"/>
            <a:ext cx="1290838" cy="961047"/>
            <a:chOff x="86342" y="3410867"/>
            <a:chExt cx="1290838" cy="961047"/>
          </a:xfrm>
        </p:grpSpPr>
        <p:pic>
          <p:nvPicPr>
            <p:cNvPr id="1085" name="Picture 2" descr="Notion Customer Reviews 2025 ...">
              <a:extLst>
                <a:ext uri="{FF2B5EF4-FFF2-40B4-BE49-F238E27FC236}">
                  <a16:creationId xmlns:a16="http://schemas.microsoft.com/office/drawing/2014/main" id="{C262F63E-A858-EBF0-829B-073794B8F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47" y="3410867"/>
              <a:ext cx="594202" cy="205866"/>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4" descr="Microsoft Copilot AI Mobile App ...">
              <a:extLst>
                <a:ext uri="{FF2B5EF4-FFF2-40B4-BE49-F238E27FC236}">
                  <a16:creationId xmlns:a16="http://schemas.microsoft.com/office/drawing/2014/main" id="{8D7CDAC4-104A-C882-FF05-E5804CC99F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38" y="3425030"/>
              <a:ext cx="670959" cy="191703"/>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 descr="Chatgpt Logo Stock Illustrations – 416 Chatgpt Logo Stock ...">
              <a:extLst>
                <a:ext uri="{FF2B5EF4-FFF2-40B4-BE49-F238E27FC236}">
                  <a16:creationId xmlns:a16="http://schemas.microsoft.com/office/drawing/2014/main" id="{297FCE71-5E9A-3B31-1B09-6ABF52911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147" y="3814774"/>
              <a:ext cx="314880" cy="296358"/>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8" descr="Claude AI logo transparent PNG - StickPNG">
              <a:extLst>
                <a:ext uri="{FF2B5EF4-FFF2-40B4-BE49-F238E27FC236}">
                  <a16:creationId xmlns:a16="http://schemas.microsoft.com/office/drawing/2014/main" id="{E82E65A9-2527-76C6-A862-91464DB848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658" y="3812632"/>
              <a:ext cx="282575" cy="265954"/>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10" descr="Google Gemini logo Stock Photo - Alamy">
              <a:extLst>
                <a:ext uri="{FF2B5EF4-FFF2-40B4-BE49-F238E27FC236}">
                  <a16:creationId xmlns:a16="http://schemas.microsoft.com/office/drawing/2014/main" id="{01631CBA-CE99-247F-FFCE-61697E85F3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42" y="3814774"/>
              <a:ext cx="308216" cy="290086"/>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12" descr="TheBrain 14 Review: Artificial ...">
              <a:extLst>
                <a:ext uri="{FF2B5EF4-FFF2-40B4-BE49-F238E27FC236}">
                  <a16:creationId xmlns:a16="http://schemas.microsoft.com/office/drawing/2014/main" id="{3890E098-3C7C-0A6A-65D9-8F1C1EBB46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957" y="3615575"/>
              <a:ext cx="666223" cy="181697"/>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16" descr="Home">
              <a:extLst>
                <a:ext uri="{FF2B5EF4-FFF2-40B4-BE49-F238E27FC236}">
                  <a16:creationId xmlns:a16="http://schemas.microsoft.com/office/drawing/2014/main" id="{F5460F86-2564-9AA0-A910-A656EC9DD4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674" y="4129706"/>
              <a:ext cx="453402" cy="242208"/>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18" descr="Roam Research - NoteApps.info">
              <a:extLst>
                <a:ext uri="{FF2B5EF4-FFF2-40B4-BE49-F238E27FC236}">
                  <a16:creationId xmlns:a16="http://schemas.microsoft.com/office/drawing/2014/main" id="{D7E4C83A-5A78-B307-4990-4DC15CD7EC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482" y="3608907"/>
              <a:ext cx="610714" cy="195861"/>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20" descr="Obsidian's New Logo Goes Modern And Some People Love/Hate It ...">
              <a:extLst>
                <a:ext uri="{FF2B5EF4-FFF2-40B4-BE49-F238E27FC236}">
                  <a16:creationId xmlns:a16="http://schemas.microsoft.com/office/drawing/2014/main" id="{2D2B76C1-C28C-DBA8-8BA3-1573E212A2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3186" y="3806076"/>
              <a:ext cx="317528" cy="2963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1" name="Group 1100">
            <a:extLst>
              <a:ext uri="{FF2B5EF4-FFF2-40B4-BE49-F238E27FC236}">
                <a16:creationId xmlns:a16="http://schemas.microsoft.com/office/drawing/2014/main" id="{E3F16926-3202-A64D-95D4-BEF6A3B97122}"/>
              </a:ext>
            </a:extLst>
          </p:cNvPr>
          <p:cNvGrpSpPr/>
          <p:nvPr/>
        </p:nvGrpSpPr>
        <p:grpSpPr>
          <a:xfrm>
            <a:off x="3940886" y="3119436"/>
            <a:ext cx="1070653" cy="1087250"/>
            <a:chOff x="4271135" y="3737179"/>
            <a:chExt cx="1070653" cy="1087250"/>
          </a:xfrm>
        </p:grpSpPr>
        <p:pic>
          <p:nvPicPr>
            <p:cNvPr id="1103" name="Picture 14" descr="SciNote - Digital Lab Notebook">
              <a:extLst>
                <a:ext uri="{FF2B5EF4-FFF2-40B4-BE49-F238E27FC236}">
                  <a16:creationId xmlns:a16="http://schemas.microsoft.com/office/drawing/2014/main" id="{66480EB3-2A35-97EA-0D8E-9C3E563570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2486" y="4504970"/>
              <a:ext cx="339422" cy="319459"/>
            </a:xfrm>
            <a:prstGeom prst="rect">
              <a:avLst/>
            </a:prstGeom>
            <a:noFill/>
            <a:extLst>
              <a:ext uri="{909E8E84-426E-40DD-AFC4-6F175D3DCCD1}">
                <a14:hiddenFill xmlns:a14="http://schemas.microsoft.com/office/drawing/2010/main">
                  <a:solidFill>
                    <a:srgbClr val="FFFFFF"/>
                  </a:solidFill>
                </a14:hiddenFill>
              </a:ext>
            </a:extLst>
          </p:spPr>
        </p:pic>
        <p:grpSp>
          <p:nvGrpSpPr>
            <p:cNvPr id="1104" name="Group 1103">
              <a:extLst>
                <a:ext uri="{FF2B5EF4-FFF2-40B4-BE49-F238E27FC236}">
                  <a16:creationId xmlns:a16="http://schemas.microsoft.com/office/drawing/2014/main" id="{C4A2295B-D4F7-2DA9-31D8-833C0D8A4863}"/>
                </a:ext>
              </a:extLst>
            </p:cNvPr>
            <p:cNvGrpSpPr/>
            <p:nvPr/>
          </p:nvGrpSpPr>
          <p:grpSpPr>
            <a:xfrm>
              <a:off x="4271135" y="3737179"/>
              <a:ext cx="1070653" cy="955147"/>
              <a:chOff x="4271135" y="3737179"/>
              <a:chExt cx="1070653" cy="955147"/>
            </a:xfrm>
          </p:grpSpPr>
          <p:grpSp>
            <p:nvGrpSpPr>
              <p:cNvPr id="1105" name="Group 1104">
                <a:extLst>
                  <a:ext uri="{FF2B5EF4-FFF2-40B4-BE49-F238E27FC236}">
                    <a16:creationId xmlns:a16="http://schemas.microsoft.com/office/drawing/2014/main" id="{B5D5127B-CDA9-794F-FB5A-63E8B4EE02D0}"/>
                  </a:ext>
                </a:extLst>
              </p:cNvPr>
              <p:cNvGrpSpPr/>
              <p:nvPr/>
            </p:nvGrpSpPr>
            <p:grpSpPr>
              <a:xfrm>
                <a:off x="4271135" y="3737179"/>
                <a:ext cx="1070653" cy="826608"/>
                <a:chOff x="4271135" y="3737179"/>
                <a:chExt cx="1070653" cy="826608"/>
              </a:xfrm>
            </p:grpSpPr>
            <p:pic>
              <p:nvPicPr>
                <p:cNvPr id="1107" name="Picture 2" descr="Microsoft's GitHub Copilot Loses $20 a Month Per User">
                  <a:extLst>
                    <a:ext uri="{FF2B5EF4-FFF2-40B4-BE49-F238E27FC236}">
                      <a16:creationId xmlns:a16="http://schemas.microsoft.com/office/drawing/2014/main" id="{E535F4DD-1665-A9A2-E010-B468ECF701A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54599" y="4294247"/>
                  <a:ext cx="287189" cy="269540"/>
                </a:xfrm>
                <a:prstGeom prst="rect">
                  <a:avLst/>
                </a:prstGeom>
                <a:noFill/>
                <a:extLst>
                  <a:ext uri="{909E8E84-426E-40DD-AFC4-6F175D3DCCD1}">
                    <a14:hiddenFill xmlns:a14="http://schemas.microsoft.com/office/drawing/2010/main">
                      <a:solidFill>
                        <a:srgbClr val="FFFFFF"/>
                      </a:solidFill>
                    </a14:hiddenFill>
                  </a:ext>
                </a:extLst>
              </p:spPr>
            </p:pic>
            <p:grpSp>
              <p:nvGrpSpPr>
                <p:cNvPr id="1108" name="Group 1107">
                  <a:extLst>
                    <a:ext uri="{FF2B5EF4-FFF2-40B4-BE49-F238E27FC236}">
                      <a16:creationId xmlns:a16="http://schemas.microsoft.com/office/drawing/2014/main" id="{7D1C3E63-08AD-4771-8183-E389A2E3F5EC}"/>
                    </a:ext>
                  </a:extLst>
                </p:cNvPr>
                <p:cNvGrpSpPr/>
                <p:nvPr/>
              </p:nvGrpSpPr>
              <p:grpSpPr>
                <a:xfrm>
                  <a:off x="4271135" y="3737179"/>
                  <a:ext cx="942235" cy="772569"/>
                  <a:chOff x="4274941" y="3838434"/>
                  <a:chExt cx="942235" cy="772569"/>
                </a:xfrm>
              </p:grpSpPr>
              <p:pic>
                <p:nvPicPr>
                  <p:cNvPr id="1109" name="Picture 6" descr="Chatgpt Logo Stock Illustrations – 416 Chatgpt Logo Stock ...">
                    <a:extLst>
                      <a:ext uri="{FF2B5EF4-FFF2-40B4-BE49-F238E27FC236}">
                        <a16:creationId xmlns:a16="http://schemas.microsoft.com/office/drawing/2014/main" id="{9EFE1431-2C87-B1AE-764F-5EFF33F00F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296" y="3838434"/>
                    <a:ext cx="314880" cy="29635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 descr="Claude AI logo transparent PNG - StickPNG">
                    <a:extLst>
                      <a:ext uri="{FF2B5EF4-FFF2-40B4-BE49-F238E27FC236}">
                        <a16:creationId xmlns:a16="http://schemas.microsoft.com/office/drawing/2014/main" id="{4E907D4D-5DC0-2861-BB3E-ED9EF30698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1532" y="3853434"/>
                    <a:ext cx="282575" cy="265954"/>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10" descr="Google Gemini logo Stock Photo - Alamy">
                    <a:extLst>
                      <a:ext uri="{FF2B5EF4-FFF2-40B4-BE49-F238E27FC236}">
                        <a16:creationId xmlns:a16="http://schemas.microsoft.com/office/drawing/2014/main" id="{E7997D21-E8CD-CCD0-1720-93CACBFE59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477" y="3855031"/>
                    <a:ext cx="308216" cy="290086"/>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38" descr="Jupyter AI tutorial - YouTube">
                    <a:extLst>
                      <a:ext uri="{FF2B5EF4-FFF2-40B4-BE49-F238E27FC236}">
                        <a16:creationId xmlns:a16="http://schemas.microsoft.com/office/drawing/2014/main" id="{FB72B6C8-6DA8-3929-2CCA-549B3AF4496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80769" y="4146629"/>
                    <a:ext cx="461075" cy="345361"/>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40" descr="Chest - NVivo 15 is here!">
                    <a:extLst>
                      <a:ext uri="{FF2B5EF4-FFF2-40B4-BE49-F238E27FC236}">
                        <a16:creationId xmlns:a16="http://schemas.microsoft.com/office/drawing/2014/main" id="{1CA183EF-FEDC-6E37-7574-40A9D5CA6D0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57414" y="4151862"/>
                    <a:ext cx="453904" cy="236438"/>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42" descr="Cortext Manager Documentation">
                    <a:extLst>
                      <a:ext uri="{FF2B5EF4-FFF2-40B4-BE49-F238E27FC236}">
                        <a16:creationId xmlns:a16="http://schemas.microsoft.com/office/drawing/2014/main" id="{08884183-7903-BBCC-390B-F1E045B3D01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4941" y="4420774"/>
                    <a:ext cx="475470" cy="154391"/>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46" descr="Wolfram Alpha: Product Spotlight – Sean ...">
                    <a:extLst>
                      <a:ext uri="{FF2B5EF4-FFF2-40B4-BE49-F238E27FC236}">
                        <a16:creationId xmlns:a16="http://schemas.microsoft.com/office/drawing/2014/main" id="{BBD2A547-2E0A-38F1-8866-1DD5D744B8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43656" y="4394232"/>
                    <a:ext cx="315832" cy="21677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106" name="Picture 48" descr="Top 5 Power BI Features You Need to ...">
                <a:extLst>
                  <a:ext uri="{FF2B5EF4-FFF2-40B4-BE49-F238E27FC236}">
                    <a16:creationId xmlns:a16="http://schemas.microsoft.com/office/drawing/2014/main" id="{19FA51A1-D929-5DA7-45FA-EEEB1F099B5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91873" y="4480774"/>
                <a:ext cx="446165" cy="21155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16" name="Group 1115">
            <a:extLst>
              <a:ext uri="{FF2B5EF4-FFF2-40B4-BE49-F238E27FC236}">
                <a16:creationId xmlns:a16="http://schemas.microsoft.com/office/drawing/2014/main" id="{DCF3CAE1-83D9-4A38-2835-5946E881C37E}"/>
              </a:ext>
            </a:extLst>
          </p:cNvPr>
          <p:cNvGrpSpPr/>
          <p:nvPr/>
        </p:nvGrpSpPr>
        <p:grpSpPr>
          <a:xfrm>
            <a:off x="1855241" y="3096286"/>
            <a:ext cx="1577303" cy="1467695"/>
            <a:chOff x="2047539" y="3583249"/>
            <a:chExt cx="1577303" cy="1467695"/>
          </a:xfrm>
        </p:grpSpPr>
        <p:pic>
          <p:nvPicPr>
            <p:cNvPr id="1117" name="Picture 32">
              <a:extLst>
                <a:ext uri="{FF2B5EF4-FFF2-40B4-BE49-F238E27FC236}">
                  <a16:creationId xmlns:a16="http://schemas.microsoft.com/office/drawing/2014/main" id="{33EFB72E-5217-CFCF-722E-D879A16AB6F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49292" y="4727928"/>
              <a:ext cx="770580" cy="255540"/>
            </a:xfrm>
            <a:prstGeom prst="rect">
              <a:avLst/>
            </a:prstGeom>
            <a:noFill/>
            <a:extLst>
              <a:ext uri="{909E8E84-426E-40DD-AFC4-6F175D3DCCD1}">
                <a14:hiddenFill xmlns:a14="http://schemas.microsoft.com/office/drawing/2010/main">
                  <a:solidFill>
                    <a:srgbClr val="FFFFFF"/>
                  </a:solidFill>
                </a14:hiddenFill>
              </a:ext>
            </a:extLst>
          </p:spPr>
        </p:pic>
        <p:grpSp>
          <p:nvGrpSpPr>
            <p:cNvPr id="1118" name="Group 1117">
              <a:extLst>
                <a:ext uri="{FF2B5EF4-FFF2-40B4-BE49-F238E27FC236}">
                  <a16:creationId xmlns:a16="http://schemas.microsoft.com/office/drawing/2014/main" id="{FE4A8161-EA6C-3DDD-99CB-37EAD310F2ED}"/>
                </a:ext>
              </a:extLst>
            </p:cNvPr>
            <p:cNvGrpSpPr/>
            <p:nvPr/>
          </p:nvGrpSpPr>
          <p:grpSpPr>
            <a:xfrm>
              <a:off x="2047539" y="3583249"/>
              <a:ext cx="1577303" cy="1467695"/>
              <a:chOff x="2028282" y="3516611"/>
              <a:chExt cx="1577303" cy="1467695"/>
            </a:xfrm>
          </p:grpSpPr>
          <p:grpSp>
            <p:nvGrpSpPr>
              <p:cNvPr id="1119" name="Group 1118">
                <a:extLst>
                  <a:ext uri="{FF2B5EF4-FFF2-40B4-BE49-F238E27FC236}">
                    <a16:creationId xmlns:a16="http://schemas.microsoft.com/office/drawing/2014/main" id="{AC26B867-0C8A-7A62-4C47-08E7F92E6910}"/>
                  </a:ext>
                </a:extLst>
              </p:cNvPr>
              <p:cNvGrpSpPr/>
              <p:nvPr/>
            </p:nvGrpSpPr>
            <p:grpSpPr>
              <a:xfrm>
                <a:off x="2028282" y="3516611"/>
                <a:ext cx="1577303" cy="1211316"/>
                <a:chOff x="1983253" y="3141574"/>
                <a:chExt cx="1577303" cy="1211316"/>
              </a:xfrm>
            </p:grpSpPr>
            <p:pic>
              <p:nvPicPr>
                <p:cNvPr id="1121" name="Picture 10" descr="scite and InfoDesk Partner to Help Leading Pharmaceutical Organizations  Better Discover, Understand, and Assess Research">
                  <a:extLst>
                    <a:ext uri="{FF2B5EF4-FFF2-40B4-BE49-F238E27FC236}">
                      <a16:creationId xmlns:a16="http://schemas.microsoft.com/office/drawing/2014/main" id="{06EC9347-2397-EBE3-175F-CC25A1181C4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28992" y="3148980"/>
                  <a:ext cx="319151" cy="271869"/>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24" descr="Dimensions AI | The most advanced scientific research database">
                  <a:extLst>
                    <a:ext uri="{FF2B5EF4-FFF2-40B4-BE49-F238E27FC236}">
                      <a16:creationId xmlns:a16="http://schemas.microsoft.com/office/drawing/2014/main" id="{12A8AE71-AF34-E891-4AAC-1A4FF2BCD76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76742" y="3288308"/>
                  <a:ext cx="738778" cy="111586"/>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4" descr="Elicit Visual Identity by Dimitrije Mikovic on Dribbble">
                  <a:extLst>
                    <a:ext uri="{FF2B5EF4-FFF2-40B4-BE49-F238E27FC236}">
                      <a16:creationId xmlns:a16="http://schemas.microsoft.com/office/drawing/2014/main" id="{65C0642B-F27D-E316-01FB-E7C56232DE2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01463" y="3409278"/>
                  <a:ext cx="305181" cy="287876"/>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6" descr="Introducing SciSpace — Revolutionizing research workflows ...">
                  <a:extLst>
                    <a:ext uri="{FF2B5EF4-FFF2-40B4-BE49-F238E27FC236}">
                      <a16:creationId xmlns:a16="http://schemas.microsoft.com/office/drawing/2014/main" id="{9B5BD3E0-8796-C679-0AFD-EB82835BB5F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96673" y="3412517"/>
                  <a:ext cx="322586" cy="304664"/>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2">
                  <a:extLst>
                    <a:ext uri="{FF2B5EF4-FFF2-40B4-BE49-F238E27FC236}">
                      <a16:creationId xmlns:a16="http://schemas.microsoft.com/office/drawing/2014/main" id="{4A67320A-F2C7-C181-E9CA-C7CC0658765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24606" y="3421360"/>
                  <a:ext cx="435950" cy="241873"/>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2" descr="Perplexity AI, Valued at $500m, Driving ...">
                  <a:extLst>
                    <a:ext uri="{FF2B5EF4-FFF2-40B4-BE49-F238E27FC236}">
                      <a16:creationId xmlns:a16="http://schemas.microsoft.com/office/drawing/2014/main" id="{7FCCA85D-5BB3-C5C5-BD26-35ECE7E029C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83253" y="3141574"/>
                  <a:ext cx="480794" cy="252805"/>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22">
                  <a:extLst>
                    <a:ext uri="{FF2B5EF4-FFF2-40B4-BE49-F238E27FC236}">
                      <a16:creationId xmlns:a16="http://schemas.microsoft.com/office/drawing/2014/main" id="{3BE8B27E-53D1-4BDC-67A3-AEF34CC1BAA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70116" y="3148987"/>
                  <a:ext cx="742369" cy="133066"/>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24" descr="CPUT's Student AI Practice Guide (CPUT)">
                  <a:extLst>
                    <a:ext uri="{FF2B5EF4-FFF2-40B4-BE49-F238E27FC236}">
                      <a16:creationId xmlns:a16="http://schemas.microsoft.com/office/drawing/2014/main" id="{1DBBCC1F-96D1-A117-F395-4D52309B555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314898" y="3413150"/>
                  <a:ext cx="479792" cy="287876"/>
                </a:xfrm>
                <a:prstGeom prst="rect">
                  <a:avLst/>
                </a:prstGeom>
                <a:noFill/>
                <a:extLst>
                  <a:ext uri="{909E8E84-426E-40DD-AFC4-6F175D3DCCD1}">
                    <a14:hiddenFill xmlns:a14="http://schemas.microsoft.com/office/drawing/2010/main">
                      <a:solidFill>
                        <a:srgbClr val="FFFFFF"/>
                      </a:solidFill>
                    </a14:hiddenFill>
                  </a:ext>
                </a:extLst>
              </p:spPr>
            </p:pic>
            <p:pic>
              <p:nvPicPr>
                <p:cNvPr id="1129" name="Picture 26" descr="New tool to visualize related articles ...">
                  <a:extLst>
                    <a:ext uri="{FF2B5EF4-FFF2-40B4-BE49-F238E27FC236}">
                      <a16:creationId xmlns:a16="http://schemas.microsoft.com/office/drawing/2014/main" id="{1210D455-4FB8-8E02-B7FB-DD568C4D497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63446" y="4158476"/>
                  <a:ext cx="462715" cy="180459"/>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28" descr="ResearchRabbit">
                  <a:extLst>
                    <a:ext uri="{FF2B5EF4-FFF2-40B4-BE49-F238E27FC236}">
                      <a16:creationId xmlns:a16="http://schemas.microsoft.com/office/drawing/2014/main" id="{F9AD082E-263F-DCE4-2F74-47F0E15DDC8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91899" y="3718240"/>
                  <a:ext cx="519619" cy="192452"/>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34" descr="genei | AI-powered summarisation ...">
                  <a:extLst>
                    <a:ext uri="{FF2B5EF4-FFF2-40B4-BE49-F238E27FC236}">
                      <a16:creationId xmlns:a16="http://schemas.microsoft.com/office/drawing/2014/main" id="{DAC42D43-3DEC-B11B-054E-BF87866B259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14773" y="3713884"/>
                  <a:ext cx="526866" cy="181583"/>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36" descr="Quillbot Logo and symbol, meaning ...">
                  <a:extLst>
                    <a:ext uri="{FF2B5EF4-FFF2-40B4-BE49-F238E27FC236}">
                      <a16:creationId xmlns:a16="http://schemas.microsoft.com/office/drawing/2014/main" id="{16C2DAB6-C0CF-D69E-A4AA-05EA37A45E3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001032" y="3911813"/>
                  <a:ext cx="390007" cy="218404"/>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6" descr="Google Scholar logo for website - Library">
                  <a:extLst>
                    <a:ext uri="{FF2B5EF4-FFF2-40B4-BE49-F238E27FC236}">
                      <a16:creationId xmlns:a16="http://schemas.microsoft.com/office/drawing/2014/main" id="{0D670993-914C-62B2-9E17-DFCD2B453364}"/>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8260" t="25571" r="8083" b="24411"/>
                <a:stretch/>
              </p:blipFill>
              <p:spPr bwMode="auto">
                <a:xfrm>
                  <a:off x="2973839" y="3923353"/>
                  <a:ext cx="552322" cy="220336"/>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4">
                  <a:extLst>
                    <a:ext uri="{FF2B5EF4-FFF2-40B4-BE49-F238E27FC236}">
                      <a16:creationId xmlns:a16="http://schemas.microsoft.com/office/drawing/2014/main" id="{A4989176-B53D-CAC7-1656-CDD0D4AA71C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79495" y="4150571"/>
                  <a:ext cx="545294" cy="169421"/>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22" descr="SiSAL Journal accepted for inclusion in Scopus | SiSAL Journal">
                  <a:extLst>
                    <a:ext uri="{FF2B5EF4-FFF2-40B4-BE49-F238E27FC236}">
                      <a16:creationId xmlns:a16="http://schemas.microsoft.com/office/drawing/2014/main" id="{925113BC-089F-71DD-E0DF-847CA1152336}"/>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b="9526"/>
                <a:stretch/>
              </p:blipFill>
              <p:spPr bwMode="auto">
                <a:xfrm>
                  <a:off x="3063362" y="3702605"/>
                  <a:ext cx="497098" cy="189515"/>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40" descr="Home | Research Square">
                  <a:extLst>
                    <a:ext uri="{FF2B5EF4-FFF2-40B4-BE49-F238E27FC236}">
                      <a16:creationId xmlns:a16="http://schemas.microsoft.com/office/drawing/2014/main" id="{E95A606E-BB2D-0FCB-AB69-5F527D2CBD7B}"/>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30862" b="30449"/>
                <a:stretch/>
              </p:blipFill>
              <p:spPr bwMode="auto">
                <a:xfrm>
                  <a:off x="2400172" y="3922517"/>
                  <a:ext cx="556587" cy="215335"/>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4" descr="AMiner Most Influential Scholar Award 2016">
                  <a:extLst>
                    <a:ext uri="{FF2B5EF4-FFF2-40B4-BE49-F238E27FC236}">
                      <a16:creationId xmlns:a16="http://schemas.microsoft.com/office/drawing/2014/main" id="{E4AB49F3-7210-D7C6-6926-5ADD1166B204}"/>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992872" y="4135796"/>
                  <a:ext cx="466823" cy="217094"/>
                </a:xfrm>
                <a:prstGeom prst="rect">
                  <a:avLst/>
                </a:prstGeom>
                <a:noFill/>
                <a:extLst>
                  <a:ext uri="{909E8E84-426E-40DD-AFC4-6F175D3DCCD1}">
                    <a14:hiddenFill xmlns:a14="http://schemas.microsoft.com/office/drawing/2010/main">
                      <a:solidFill>
                        <a:srgbClr val="FFFFFF"/>
                      </a:solidFill>
                    </a14:hiddenFill>
                  </a:ext>
                </a:extLst>
              </p:spPr>
            </p:pic>
          </p:grpSp>
          <p:pic>
            <p:nvPicPr>
              <p:cNvPr id="1120" name="Picture 58" descr="zotero-logo-600x400-1 - Research4Life">
                <a:extLst>
                  <a:ext uri="{FF2B5EF4-FFF2-40B4-BE49-F238E27FC236}">
                    <a16:creationId xmlns:a16="http://schemas.microsoft.com/office/drawing/2014/main" id="{F3DF12AE-3D13-75FE-0BAC-8664A0534F3D}"/>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258020" y="4731990"/>
                <a:ext cx="379163" cy="25231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38" name="Group 1137">
            <a:extLst>
              <a:ext uri="{FF2B5EF4-FFF2-40B4-BE49-F238E27FC236}">
                <a16:creationId xmlns:a16="http://schemas.microsoft.com/office/drawing/2014/main" id="{F3BABFE9-BD5A-361D-C9E7-35EA5593BEC5}"/>
              </a:ext>
            </a:extLst>
          </p:cNvPr>
          <p:cNvGrpSpPr/>
          <p:nvPr/>
        </p:nvGrpSpPr>
        <p:grpSpPr>
          <a:xfrm>
            <a:off x="5787841" y="3096286"/>
            <a:ext cx="1372307" cy="1398978"/>
            <a:chOff x="5878451" y="3589521"/>
            <a:chExt cx="1372307" cy="1398978"/>
          </a:xfrm>
        </p:grpSpPr>
        <p:pic>
          <p:nvPicPr>
            <p:cNvPr id="1139" name="Picture 1138" descr="A blue pencil with a wing&#10;&#10;Description automatically generated">
              <a:extLst>
                <a:ext uri="{FF2B5EF4-FFF2-40B4-BE49-F238E27FC236}">
                  <a16:creationId xmlns:a16="http://schemas.microsoft.com/office/drawing/2014/main" id="{25292C06-EA3F-3478-3CEA-D8D5A7CD1D91}"/>
                </a:ext>
              </a:extLst>
            </p:cNvPr>
            <p:cNvPicPr>
              <a:picLocks noChangeAspect="1"/>
            </p:cNvPicPr>
            <p:nvPr/>
          </p:nvPicPr>
          <p:blipFill rotWithShape="1">
            <a:blip r:embed="rId39">
              <a:extLst>
                <a:ext uri="{28A0092B-C50C-407E-A947-70E740481C1C}">
                  <a14:useLocalDpi xmlns:a14="http://schemas.microsoft.com/office/drawing/2010/main" val="0"/>
                </a:ext>
              </a:extLst>
            </a:blip>
            <a:srcRect l="25758" t="13973" r="25188" b="7302"/>
            <a:stretch/>
          </p:blipFill>
          <p:spPr>
            <a:xfrm>
              <a:off x="6338016" y="4704622"/>
              <a:ext cx="353775" cy="283877"/>
            </a:xfrm>
            <a:prstGeom prst="rect">
              <a:avLst/>
            </a:prstGeom>
          </p:spPr>
        </p:pic>
        <p:grpSp>
          <p:nvGrpSpPr>
            <p:cNvPr id="1140" name="Group 1139">
              <a:extLst>
                <a:ext uri="{FF2B5EF4-FFF2-40B4-BE49-F238E27FC236}">
                  <a16:creationId xmlns:a16="http://schemas.microsoft.com/office/drawing/2014/main" id="{3A1B6EBB-392D-46FF-3E70-6D508D792FDC}"/>
                </a:ext>
              </a:extLst>
            </p:cNvPr>
            <p:cNvGrpSpPr/>
            <p:nvPr/>
          </p:nvGrpSpPr>
          <p:grpSpPr>
            <a:xfrm>
              <a:off x="5878451" y="3589521"/>
              <a:ext cx="1356225" cy="1124451"/>
              <a:chOff x="5878451" y="3589521"/>
              <a:chExt cx="1356225" cy="1124451"/>
            </a:xfrm>
          </p:grpSpPr>
          <p:pic>
            <p:nvPicPr>
              <p:cNvPr id="1143" name="Picture 3">
                <a:extLst>
                  <a:ext uri="{FF2B5EF4-FFF2-40B4-BE49-F238E27FC236}">
                    <a16:creationId xmlns:a16="http://schemas.microsoft.com/office/drawing/2014/main" id="{8C482E1A-F9B2-C79E-8378-779C68DA1A82}"/>
                  </a:ext>
                </a:extLst>
              </p:cNvPr>
              <p:cNvPicPr>
                <a:picLocks noChangeAspect="1"/>
              </p:cNvPicPr>
              <p:nvPr/>
            </p:nvPicPr>
            <p:blipFill>
              <a:blip r:embed="rId40"/>
              <a:stretch>
                <a:fillRect/>
              </a:stretch>
            </p:blipFill>
            <p:spPr>
              <a:xfrm>
                <a:off x="6165427" y="3710456"/>
                <a:ext cx="241873" cy="241873"/>
              </a:xfrm>
              <a:prstGeom prst="rect">
                <a:avLst/>
              </a:prstGeom>
            </p:spPr>
          </p:pic>
          <p:pic>
            <p:nvPicPr>
              <p:cNvPr id="1144" name="Picture 13" descr="Logo, company name&#10;&#10;Description automatically generated">
                <a:extLst>
                  <a:ext uri="{FF2B5EF4-FFF2-40B4-BE49-F238E27FC236}">
                    <a16:creationId xmlns:a16="http://schemas.microsoft.com/office/drawing/2014/main" id="{FA1A32E2-C6D3-50EB-D95C-5A1596205BC3}"/>
                  </a:ext>
                </a:extLst>
              </p:cNvPr>
              <p:cNvPicPr>
                <a:picLocks noChangeAspect="1"/>
              </p:cNvPicPr>
              <p:nvPr/>
            </p:nvPicPr>
            <p:blipFill>
              <a:blip r:embed="rId41"/>
              <a:stretch>
                <a:fillRect/>
              </a:stretch>
            </p:blipFill>
            <p:spPr>
              <a:xfrm>
                <a:off x="5904857" y="3711294"/>
                <a:ext cx="260139" cy="260306"/>
              </a:xfrm>
              <a:prstGeom prst="rect">
                <a:avLst/>
              </a:prstGeom>
            </p:spPr>
          </p:pic>
          <p:pic>
            <p:nvPicPr>
              <p:cNvPr id="1145" name="Picture 4" descr="Logo, company name&#10;&#10;Description automatically generated">
                <a:extLst>
                  <a:ext uri="{FF2B5EF4-FFF2-40B4-BE49-F238E27FC236}">
                    <a16:creationId xmlns:a16="http://schemas.microsoft.com/office/drawing/2014/main" id="{4840B6AC-37B0-06F2-FF1D-8219D419E72F}"/>
                  </a:ext>
                </a:extLst>
              </p:cNvPr>
              <p:cNvPicPr>
                <a:picLocks noChangeAspect="1"/>
              </p:cNvPicPr>
              <p:nvPr/>
            </p:nvPicPr>
            <p:blipFill rotWithShape="1">
              <a:blip r:embed="rId42"/>
              <a:srcRect l="4760" r="5728"/>
              <a:stretch/>
            </p:blipFill>
            <p:spPr>
              <a:xfrm>
                <a:off x="6401788" y="3716069"/>
                <a:ext cx="451170" cy="148296"/>
              </a:xfrm>
              <a:prstGeom prst="rect">
                <a:avLst/>
              </a:prstGeom>
            </p:spPr>
          </p:pic>
          <p:pic>
            <p:nvPicPr>
              <p:cNvPr id="1146" name="Picture 4" descr="A Creative Haven for AI Art">
                <a:extLst>
                  <a:ext uri="{FF2B5EF4-FFF2-40B4-BE49-F238E27FC236}">
                    <a16:creationId xmlns:a16="http://schemas.microsoft.com/office/drawing/2014/main" id="{4C55EB90-766D-DDDB-91E5-9212E930EA79}"/>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859842" y="3718136"/>
                <a:ext cx="336901" cy="174930"/>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36" descr="Quillbot Logo and symbol, meaning ...">
                <a:extLst>
                  <a:ext uri="{FF2B5EF4-FFF2-40B4-BE49-F238E27FC236}">
                    <a16:creationId xmlns:a16="http://schemas.microsoft.com/office/drawing/2014/main" id="{69D2E38F-B1D8-F422-6F52-09B4E8DC241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889841" y="4157841"/>
                <a:ext cx="379935" cy="212764"/>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52" descr="Paperpal - CACTUS">
                <a:extLst>
                  <a:ext uri="{FF2B5EF4-FFF2-40B4-BE49-F238E27FC236}">
                    <a16:creationId xmlns:a16="http://schemas.microsoft.com/office/drawing/2014/main" id="{66E355B0-13E4-B5A8-5310-C382427536A8}"/>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878451" y="4378753"/>
                <a:ext cx="505207" cy="177289"/>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6" descr="Chatgpt Logo Stock Illustrations – 416 Chatgpt Logo Stock ...">
                <a:extLst>
                  <a:ext uri="{FF2B5EF4-FFF2-40B4-BE49-F238E27FC236}">
                    <a16:creationId xmlns:a16="http://schemas.microsoft.com/office/drawing/2014/main" id="{EBFAD146-32C6-480D-30CF-30F385E72A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4849" y="4436809"/>
                <a:ext cx="269827" cy="253955"/>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8" descr="Claude AI logo transparent PNG - StickPNG">
                <a:extLst>
                  <a:ext uri="{FF2B5EF4-FFF2-40B4-BE49-F238E27FC236}">
                    <a16:creationId xmlns:a16="http://schemas.microsoft.com/office/drawing/2014/main" id="{0E096A57-1E5B-7BEA-B651-ECB098F24A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7780" y="4423065"/>
                <a:ext cx="282575" cy="265954"/>
              </a:xfrm>
              <a:prstGeom prst="rect">
                <a:avLst/>
              </a:prstGeom>
              <a:noFill/>
              <a:extLst>
                <a:ext uri="{909E8E84-426E-40DD-AFC4-6F175D3DCCD1}">
                  <a14:hiddenFill xmlns:a14="http://schemas.microsoft.com/office/drawing/2010/main">
                    <a:solidFill>
                      <a:srgbClr val="FFFFFF"/>
                    </a:solidFill>
                  </a14:hiddenFill>
                </a:ext>
              </a:extLst>
            </p:spPr>
          </p:pic>
          <p:pic>
            <p:nvPicPr>
              <p:cNvPr id="1151" name="Picture 10" descr="Google Gemini logo Stock Photo - Alamy">
                <a:extLst>
                  <a:ext uri="{FF2B5EF4-FFF2-40B4-BE49-F238E27FC236}">
                    <a16:creationId xmlns:a16="http://schemas.microsoft.com/office/drawing/2014/main" id="{3DA1218F-6220-48EC-3B3C-65AE41D84A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7317" y="4423886"/>
                <a:ext cx="308216" cy="290086"/>
              </a:xfrm>
              <a:prstGeom prst="rect">
                <a:avLst/>
              </a:prstGeom>
              <a:noFill/>
              <a:extLst>
                <a:ext uri="{909E8E84-426E-40DD-AFC4-6F175D3DCCD1}">
                  <a14:hiddenFill xmlns:a14="http://schemas.microsoft.com/office/drawing/2010/main">
                    <a:solidFill>
                      <a:srgbClr val="FFFFFF"/>
                    </a:solidFill>
                  </a14:hiddenFill>
                </a:ext>
              </a:extLst>
            </p:spPr>
          </p:pic>
          <p:pic>
            <p:nvPicPr>
              <p:cNvPr id="1152" name="Picture 54">
                <a:extLst>
                  <a:ext uri="{FF2B5EF4-FFF2-40B4-BE49-F238E27FC236}">
                    <a16:creationId xmlns:a16="http://schemas.microsoft.com/office/drawing/2014/main" id="{1DFFD75A-1A14-2A65-6CC2-1F74B40D7B4A}"/>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457211" y="3877076"/>
                <a:ext cx="427491" cy="237179"/>
              </a:xfrm>
              <a:prstGeom prst="rect">
                <a:avLst/>
              </a:prstGeom>
              <a:noFill/>
              <a:extLst>
                <a:ext uri="{909E8E84-426E-40DD-AFC4-6F175D3DCCD1}">
                  <a14:hiddenFill xmlns:a14="http://schemas.microsoft.com/office/drawing/2010/main">
                    <a:solidFill>
                      <a:srgbClr val="FFFFFF"/>
                    </a:solidFill>
                  </a14:hiddenFill>
                </a:ext>
              </a:extLst>
            </p:spPr>
          </p:pic>
          <p:pic>
            <p:nvPicPr>
              <p:cNvPr id="1153" name="Picture 56" descr="Hemingway App">
                <a:extLst>
                  <a:ext uri="{FF2B5EF4-FFF2-40B4-BE49-F238E27FC236}">
                    <a16:creationId xmlns:a16="http://schemas.microsoft.com/office/drawing/2014/main" id="{E7E4D151-14AE-2FD9-85F2-AF3DADCC12BD}"/>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913086" y="3589521"/>
                <a:ext cx="575130" cy="128615"/>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60" descr="Tips&amp;Tricks – Mendeley Blog">
                <a:extLst>
                  <a:ext uri="{FF2B5EF4-FFF2-40B4-BE49-F238E27FC236}">
                    <a16:creationId xmlns:a16="http://schemas.microsoft.com/office/drawing/2014/main" id="{505406DF-FA22-CEBC-C098-8617B41B7132}"/>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890586" y="3926434"/>
                <a:ext cx="553417" cy="237179"/>
              </a:xfrm>
              <a:prstGeom prst="rect">
                <a:avLst/>
              </a:prstGeom>
              <a:noFill/>
              <a:extLst>
                <a:ext uri="{909E8E84-426E-40DD-AFC4-6F175D3DCCD1}">
                  <a14:hiddenFill xmlns:a14="http://schemas.microsoft.com/office/drawing/2010/main">
                    <a:solidFill>
                      <a:srgbClr val="FFFFFF"/>
                    </a:solidFill>
                  </a14:hiddenFill>
                </a:ext>
              </a:extLst>
            </p:spPr>
          </p:pic>
          <p:pic>
            <p:nvPicPr>
              <p:cNvPr id="1155" name="Picture 62" descr="Paperpile Reference Manager">
                <a:extLst>
                  <a:ext uri="{FF2B5EF4-FFF2-40B4-BE49-F238E27FC236}">
                    <a16:creationId xmlns:a16="http://schemas.microsoft.com/office/drawing/2014/main" id="{819880FE-FC1A-E954-564F-C4256B99BC54}"/>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617001" y="4114255"/>
                <a:ext cx="617675" cy="308841"/>
              </a:xfrm>
              <a:prstGeom prst="rect">
                <a:avLst/>
              </a:prstGeom>
              <a:noFill/>
              <a:extLst>
                <a:ext uri="{909E8E84-426E-40DD-AFC4-6F175D3DCCD1}">
                  <a14:hiddenFill xmlns:a14="http://schemas.microsoft.com/office/drawing/2010/main">
                    <a:solidFill>
                      <a:srgbClr val="FFFFFF"/>
                    </a:solidFill>
                  </a14:hiddenFill>
                </a:ext>
              </a:extLst>
            </p:spPr>
          </p:pic>
          <p:pic>
            <p:nvPicPr>
              <p:cNvPr id="1156" name="Picture 66" descr="Stable Diffusion Reviews 2025: Pricing ...">
                <a:extLst>
                  <a:ext uri="{FF2B5EF4-FFF2-40B4-BE49-F238E27FC236}">
                    <a16:creationId xmlns:a16="http://schemas.microsoft.com/office/drawing/2014/main" id="{4334CAB0-47C1-4A76-53C7-0429B5EAFA98}"/>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891816" y="3904750"/>
                <a:ext cx="309029" cy="309029"/>
              </a:xfrm>
              <a:prstGeom prst="rect">
                <a:avLst/>
              </a:prstGeom>
              <a:noFill/>
              <a:extLst>
                <a:ext uri="{909E8E84-426E-40DD-AFC4-6F175D3DCCD1}">
                  <a14:hiddenFill xmlns:a14="http://schemas.microsoft.com/office/drawing/2010/main">
                    <a:solidFill>
                      <a:srgbClr val="FFFFFF"/>
                    </a:solidFill>
                  </a14:hiddenFill>
                </a:ext>
              </a:extLst>
            </p:spPr>
          </p:pic>
          <p:pic>
            <p:nvPicPr>
              <p:cNvPr id="1157" name="Picture 68" descr="BioRender | Access Tufts">
                <a:extLst>
                  <a:ext uri="{FF2B5EF4-FFF2-40B4-BE49-F238E27FC236}">
                    <a16:creationId xmlns:a16="http://schemas.microsoft.com/office/drawing/2014/main" id="{E7BECE20-D653-04FE-27A5-A05675DDF60E}"/>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276890" y="4107765"/>
                <a:ext cx="340111" cy="286690"/>
              </a:xfrm>
              <a:prstGeom prst="rect">
                <a:avLst/>
              </a:prstGeom>
              <a:noFill/>
              <a:extLst>
                <a:ext uri="{909E8E84-426E-40DD-AFC4-6F175D3DCCD1}">
                  <a14:hiddenFill xmlns:a14="http://schemas.microsoft.com/office/drawing/2010/main">
                    <a:solidFill>
                      <a:srgbClr val="FFFFFF"/>
                    </a:solidFill>
                  </a14:hiddenFill>
                </a:ext>
              </a:extLst>
            </p:spPr>
          </p:pic>
        </p:grpSp>
        <p:pic>
          <p:nvPicPr>
            <p:cNvPr id="1141" name="Picture 70" descr="Wordvice AI | LinkedIn">
              <a:extLst>
                <a:ext uri="{FF2B5EF4-FFF2-40B4-BE49-F238E27FC236}">
                  <a16:creationId xmlns:a16="http://schemas.microsoft.com/office/drawing/2014/main" id="{35EFC891-B4A3-4BA2-768A-17AC3F61553E}"/>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922460" y="4568494"/>
              <a:ext cx="414467" cy="389599"/>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72" descr="The Wiley Logo | Wiley">
              <a:extLst>
                <a:ext uri="{FF2B5EF4-FFF2-40B4-BE49-F238E27FC236}">
                  <a16:creationId xmlns:a16="http://schemas.microsoft.com/office/drawing/2014/main" id="{DB057645-3068-E34C-907E-F37CCB06C0A2}"/>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712199" y="4701781"/>
              <a:ext cx="538559" cy="2154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58" name="Group 1157">
            <a:extLst>
              <a:ext uri="{FF2B5EF4-FFF2-40B4-BE49-F238E27FC236}">
                <a16:creationId xmlns:a16="http://schemas.microsoft.com/office/drawing/2014/main" id="{6DEDFEB4-26CD-50AB-4505-9A57ECE30EBE}"/>
              </a:ext>
            </a:extLst>
          </p:cNvPr>
          <p:cNvGrpSpPr/>
          <p:nvPr/>
        </p:nvGrpSpPr>
        <p:grpSpPr>
          <a:xfrm>
            <a:off x="7729426" y="3096286"/>
            <a:ext cx="1143960" cy="824832"/>
            <a:chOff x="7864066" y="3795886"/>
            <a:chExt cx="1143960" cy="824832"/>
          </a:xfrm>
        </p:grpSpPr>
        <p:pic>
          <p:nvPicPr>
            <p:cNvPr id="1159" name="Picture 1158" descr="A logo with green text&#10;&#10;Description automatically generated">
              <a:extLst>
                <a:ext uri="{FF2B5EF4-FFF2-40B4-BE49-F238E27FC236}">
                  <a16:creationId xmlns:a16="http://schemas.microsoft.com/office/drawing/2014/main" id="{3193B616-015C-5140-BE1D-25957A69C1DB}"/>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8192334" y="4383986"/>
              <a:ext cx="404163" cy="226332"/>
            </a:xfrm>
            <a:prstGeom prst="rect">
              <a:avLst/>
            </a:prstGeom>
          </p:spPr>
        </p:pic>
        <p:pic>
          <p:nvPicPr>
            <p:cNvPr id="1160" name="Picture 10" descr="scite and InfoDesk Partner to Help Leading Pharmaceutical Organizations  Better Discover, Understand, and Assess Research">
              <a:extLst>
                <a:ext uri="{FF2B5EF4-FFF2-40B4-BE49-F238E27FC236}">
                  <a16:creationId xmlns:a16="http://schemas.microsoft.com/office/drawing/2014/main" id="{19359146-6849-30D1-3371-CAACB20439E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78916" y="4346756"/>
              <a:ext cx="321606" cy="273962"/>
            </a:xfrm>
            <a:prstGeom prst="rect">
              <a:avLst/>
            </a:prstGeom>
            <a:noFill/>
            <a:extLst>
              <a:ext uri="{909E8E84-426E-40DD-AFC4-6F175D3DCCD1}">
                <a14:hiddenFill xmlns:a14="http://schemas.microsoft.com/office/drawing/2010/main">
                  <a:solidFill>
                    <a:srgbClr val="FFFFFF"/>
                  </a:solidFill>
                </a14:hiddenFill>
              </a:ext>
            </a:extLst>
          </p:spPr>
        </p:pic>
        <p:pic>
          <p:nvPicPr>
            <p:cNvPr id="1161" name="Picture 6" descr="Chatgpt Logo Stock Illustrations – 416 Chatgpt Logo Stock ...">
              <a:extLst>
                <a:ext uri="{FF2B5EF4-FFF2-40B4-BE49-F238E27FC236}">
                  <a16:creationId xmlns:a16="http://schemas.microsoft.com/office/drawing/2014/main" id="{D822BBE5-25F1-08E6-F4C8-D39E4E3D58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3306" y="4080802"/>
              <a:ext cx="320323" cy="301481"/>
            </a:xfrm>
            <a:prstGeom prst="rect">
              <a:avLst/>
            </a:prstGeom>
            <a:noFill/>
            <a:extLst>
              <a:ext uri="{909E8E84-426E-40DD-AFC4-6F175D3DCCD1}">
                <a14:hiddenFill xmlns:a14="http://schemas.microsoft.com/office/drawing/2010/main">
                  <a:solidFill>
                    <a:srgbClr val="FFFFFF"/>
                  </a:solidFill>
                </a14:hiddenFill>
              </a:ext>
            </a:extLst>
          </p:spPr>
        </p:pic>
        <p:pic>
          <p:nvPicPr>
            <p:cNvPr id="1162" name="Picture 8" descr="Claude AI logo transparent PNG - StickPNG">
              <a:extLst>
                <a:ext uri="{FF2B5EF4-FFF2-40B4-BE49-F238E27FC236}">
                  <a16:creationId xmlns:a16="http://schemas.microsoft.com/office/drawing/2014/main" id="{1C51CE43-3F7F-C64F-6EF1-A2D97C3BD1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0262" y="4107765"/>
              <a:ext cx="282575" cy="265954"/>
            </a:xfrm>
            <a:prstGeom prst="rect">
              <a:avLst/>
            </a:prstGeom>
            <a:noFill/>
            <a:extLst>
              <a:ext uri="{909E8E84-426E-40DD-AFC4-6F175D3DCCD1}">
                <a14:hiddenFill xmlns:a14="http://schemas.microsoft.com/office/drawing/2010/main">
                  <a:solidFill>
                    <a:srgbClr val="FFFFFF"/>
                  </a:solidFill>
                </a14:hiddenFill>
              </a:ext>
            </a:extLst>
          </p:spPr>
        </p:pic>
        <p:pic>
          <p:nvPicPr>
            <p:cNvPr id="1163" name="Picture 10" descr="Google Gemini logo Stock Photo - Alamy">
              <a:extLst>
                <a:ext uri="{FF2B5EF4-FFF2-40B4-BE49-F238E27FC236}">
                  <a16:creationId xmlns:a16="http://schemas.microsoft.com/office/drawing/2014/main" id="{84BC30C1-2B41-34AC-89CA-E4C24B096E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7752" y="4112586"/>
              <a:ext cx="308216" cy="290086"/>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74" descr="World Brain Scholar">
              <a:extLst>
                <a:ext uri="{FF2B5EF4-FFF2-40B4-BE49-F238E27FC236}">
                  <a16:creationId xmlns:a16="http://schemas.microsoft.com/office/drawing/2014/main" id="{1CBA647D-3048-8BCE-F85A-B2C131FE8FC2}"/>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864066" y="3795886"/>
              <a:ext cx="338269" cy="318369"/>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76" descr="Home — Penelope.ai">
              <a:extLst>
                <a:ext uri="{FF2B5EF4-FFF2-40B4-BE49-F238E27FC236}">
                  <a16:creationId xmlns:a16="http://schemas.microsoft.com/office/drawing/2014/main" id="{EADD9132-E9C1-D244-CD52-794D807EE097}"/>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206437" y="3798262"/>
              <a:ext cx="282575" cy="302108"/>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2">
              <a:extLst>
                <a:ext uri="{FF2B5EF4-FFF2-40B4-BE49-F238E27FC236}">
                  <a16:creationId xmlns:a16="http://schemas.microsoft.com/office/drawing/2014/main" id="{5D74438B-A7C8-5779-CA67-73030756E19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03863" y="4389299"/>
              <a:ext cx="404163" cy="224237"/>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78" descr="TNQ and Enago offer AI-assisted product ...">
              <a:extLst>
                <a:ext uri="{FF2B5EF4-FFF2-40B4-BE49-F238E27FC236}">
                  <a16:creationId xmlns:a16="http://schemas.microsoft.com/office/drawing/2014/main" id="{3DE5767A-288E-0096-4CA2-2C1D7AA25541}"/>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8491676" y="3815541"/>
              <a:ext cx="366574" cy="25159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68" name="Straight Connector 1167">
            <a:extLst>
              <a:ext uri="{FF2B5EF4-FFF2-40B4-BE49-F238E27FC236}">
                <a16:creationId xmlns:a16="http://schemas.microsoft.com/office/drawing/2014/main" id="{C4844193-18E9-FFD4-12D8-2158B38AB0A2}"/>
              </a:ext>
            </a:extLst>
          </p:cNvPr>
          <p:cNvCxnSpPr/>
          <p:nvPr/>
        </p:nvCxnSpPr>
        <p:spPr>
          <a:xfrm>
            <a:off x="1690075" y="1063625"/>
            <a:ext cx="0" cy="3401233"/>
          </a:xfrm>
          <a:prstGeom prst="line">
            <a:avLst/>
          </a:prstGeom>
          <a:ln w="19050">
            <a:solidFill>
              <a:srgbClr val="115C36"/>
            </a:solidFill>
          </a:ln>
        </p:spPr>
        <p:style>
          <a:lnRef idx="1">
            <a:schemeClr val="accent1"/>
          </a:lnRef>
          <a:fillRef idx="0">
            <a:schemeClr val="accent1"/>
          </a:fillRef>
          <a:effectRef idx="0">
            <a:schemeClr val="accent1"/>
          </a:effectRef>
          <a:fontRef idx="minor">
            <a:schemeClr val="tx1"/>
          </a:fontRef>
        </p:style>
      </p:cxnSp>
      <p:cxnSp>
        <p:nvCxnSpPr>
          <p:cNvPr id="1169" name="Straight Connector 1168">
            <a:extLst>
              <a:ext uri="{FF2B5EF4-FFF2-40B4-BE49-F238E27FC236}">
                <a16:creationId xmlns:a16="http://schemas.microsoft.com/office/drawing/2014/main" id="{ACAFB6DA-D9ED-D571-38EA-6491540C214F}"/>
              </a:ext>
            </a:extLst>
          </p:cNvPr>
          <p:cNvCxnSpPr/>
          <p:nvPr/>
        </p:nvCxnSpPr>
        <p:spPr>
          <a:xfrm>
            <a:off x="3578253" y="1063625"/>
            <a:ext cx="0" cy="3401233"/>
          </a:xfrm>
          <a:prstGeom prst="line">
            <a:avLst/>
          </a:prstGeom>
          <a:ln w="19050">
            <a:solidFill>
              <a:srgbClr val="115C36"/>
            </a:solidFill>
          </a:ln>
        </p:spPr>
        <p:style>
          <a:lnRef idx="1">
            <a:schemeClr val="accent1"/>
          </a:lnRef>
          <a:fillRef idx="0">
            <a:schemeClr val="accent1"/>
          </a:fillRef>
          <a:effectRef idx="0">
            <a:schemeClr val="accent1"/>
          </a:effectRef>
          <a:fontRef idx="minor">
            <a:schemeClr val="tx1"/>
          </a:fontRef>
        </p:style>
      </p:cxnSp>
      <p:cxnSp>
        <p:nvCxnSpPr>
          <p:cNvPr id="1170" name="Straight Connector 1169">
            <a:extLst>
              <a:ext uri="{FF2B5EF4-FFF2-40B4-BE49-F238E27FC236}">
                <a16:creationId xmlns:a16="http://schemas.microsoft.com/office/drawing/2014/main" id="{7C05BAC8-1FE9-AAD3-58F3-AE716C5D805B}"/>
              </a:ext>
            </a:extLst>
          </p:cNvPr>
          <p:cNvCxnSpPr/>
          <p:nvPr/>
        </p:nvCxnSpPr>
        <p:spPr>
          <a:xfrm>
            <a:off x="5390297" y="1063625"/>
            <a:ext cx="0" cy="3401233"/>
          </a:xfrm>
          <a:prstGeom prst="line">
            <a:avLst/>
          </a:prstGeom>
          <a:ln w="19050">
            <a:solidFill>
              <a:srgbClr val="115C36"/>
            </a:solidFill>
          </a:ln>
        </p:spPr>
        <p:style>
          <a:lnRef idx="1">
            <a:schemeClr val="accent1"/>
          </a:lnRef>
          <a:fillRef idx="0">
            <a:schemeClr val="accent1"/>
          </a:fillRef>
          <a:effectRef idx="0">
            <a:schemeClr val="accent1"/>
          </a:effectRef>
          <a:fontRef idx="minor">
            <a:schemeClr val="tx1"/>
          </a:fontRef>
        </p:style>
      </p:cxnSp>
      <p:cxnSp>
        <p:nvCxnSpPr>
          <p:cNvPr id="1171" name="Straight Connector 1170">
            <a:extLst>
              <a:ext uri="{FF2B5EF4-FFF2-40B4-BE49-F238E27FC236}">
                <a16:creationId xmlns:a16="http://schemas.microsoft.com/office/drawing/2014/main" id="{962ED2A6-1A32-1F37-0B91-B1C2C17AA18B}"/>
              </a:ext>
            </a:extLst>
          </p:cNvPr>
          <p:cNvCxnSpPr/>
          <p:nvPr/>
        </p:nvCxnSpPr>
        <p:spPr>
          <a:xfrm>
            <a:off x="7454771" y="1063625"/>
            <a:ext cx="0" cy="3401233"/>
          </a:xfrm>
          <a:prstGeom prst="line">
            <a:avLst/>
          </a:prstGeom>
          <a:ln w="19050">
            <a:solidFill>
              <a:srgbClr val="115C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86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8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5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1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0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7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1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 grpId="0"/>
      <p:bldP spid="1059" grpId="0"/>
      <p:bldP spid="1061" grpId="0"/>
      <p:bldP spid="1073" grpId="0"/>
      <p:bldP spid="1077" grpId="0"/>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4361-000D-2C62-345A-CD5845D5212B}"/>
              </a:ext>
            </a:extLst>
          </p:cNvPr>
          <p:cNvSpPr>
            <a:spLocks noGrp="1"/>
          </p:cNvSpPr>
          <p:nvPr>
            <p:ph type="title"/>
          </p:nvPr>
        </p:nvSpPr>
        <p:spPr/>
        <p:txBody>
          <a:bodyPr>
            <a:normAutofit/>
          </a:bodyPr>
          <a:lstStyle/>
          <a:p>
            <a:r>
              <a:rPr lang="en-GB" sz="3500" b="1"/>
              <a:t>Wiley’s Manuscript Language Checker Tool</a:t>
            </a:r>
          </a:p>
        </p:txBody>
      </p:sp>
      <p:pic>
        <p:nvPicPr>
          <p:cNvPr id="3" name="Picture 2">
            <a:extLst>
              <a:ext uri="{FF2B5EF4-FFF2-40B4-BE49-F238E27FC236}">
                <a16:creationId xmlns:a16="http://schemas.microsoft.com/office/drawing/2014/main" id="{DB362AE3-CDC4-4D62-7B1E-AE0BE6AF672F}"/>
              </a:ext>
            </a:extLst>
          </p:cNvPr>
          <p:cNvPicPr>
            <a:picLocks noChangeAspect="1"/>
          </p:cNvPicPr>
          <p:nvPr/>
        </p:nvPicPr>
        <p:blipFill>
          <a:blip r:embed="rId2"/>
          <a:stretch>
            <a:fillRect/>
          </a:stretch>
        </p:blipFill>
        <p:spPr>
          <a:xfrm>
            <a:off x="104826" y="987029"/>
            <a:ext cx="4957792" cy="2791715"/>
          </a:xfrm>
          <a:prstGeom prst="rect">
            <a:avLst/>
          </a:prstGeom>
          <a:effectLst>
            <a:outerShdw blurRad="50800" dist="38100" dir="8100000" sx="101000" sy="101000" algn="tr" rotWithShape="0">
              <a:prstClr val="black">
                <a:alpha val="24000"/>
              </a:prstClr>
            </a:outerShdw>
          </a:effectLst>
        </p:spPr>
      </p:pic>
      <p:pic>
        <p:nvPicPr>
          <p:cNvPr id="4" name="Picture 3">
            <a:extLst>
              <a:ext uri="{FF2B5EF4-FFF2-40B4-BE49-F238E27FC236}">
                <a16:creationId xmlns:a16="http://schemas.microsoft.com/office/drawing/2014/main" id="{E8264A46-C301-9FD9-E045-0C09846DB90C}"/>
              </a:ext>
            </a:extLst>
          </p:cNvPr>
          <p:cNvPicPr>
            <a:picLocks noChangeAspect="1"/>
          </p:cNvPicPr>
          <p:nvPr/>
        </p:nvPicPr>
        <p:blipFill>
          <a:blip r:embed="rId3"/>
          <a:stretch>
            <a:fillRect/>
          </a:stretch>
        </p:blipFill>
        <p:spPr>
          <a:xfrm>
            <a:off x="4049484" y="1551686"/>
            <a:ext cx="4933161" cy="2791715"/>
          </a:xfrm>
          <a:prstGeom prst="rect">
            <a:avLst/>
          </a:prstGeom>
          <a:effectLst>
            <a:outerShdw blurRad="50800" dist="38100" dir="8100000" sx="101000" sy="101000" algn="tr" rotWithShape="0">
              <a:prstClr val="black">
                <a:alpha val="24000"/>
              </a:prstClr>
            </a:outerShdw>
          </a:effectLst>
        </p:spPr>
      </p:pic>
    </p:spTree>
    <p:extLst>
      <p:ext uri="{BB962C8B-B14F-4D97-AF65-F5344CB8AC3E}">
        <p14:creationId xmlns:p14="http://schemas.microsoft.com/office/powerpoint/2010/main" val="385733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0F0F-64CA-F7C1-C409-A69C1AF7D069}"/>
              </a:ext>
            </a:extLst>
          </p:cNvPr>
          <p:cNvSpPr>
            <a:spLocks noGrp="1"/>
          </p:cNvSpPr>
          <p:nvPr>
            <p:ph type="title"/>
          </p:nvPr>
        </p:nvSpPr>
        <p:spPr>
          <a:xfrm>
            <a:off x="457200" y="205979"/>
            <a:ext cx="8229600" cy="857250"/>
          </a:xfrm>
        </p:spPr>
        <p:txBody>
          <a:bodyPr>
            <a:normAutofit/>
          </a:bodyPr>
          <a:lstStyle/>
          <a:p>
            <a:r>
              <a:rPr lang="it-IT" sz="3600" b="1"/>
              <a:t>AI Studio: </a:t>
            </a:r>
            <a:r>
              <a:rPr lang="it-IT" sz="3600" b="1" err="1"/>
              <a:t>Wiley’s</a:t>
            </a:r>
            <a:r>
              <a:rPr lang="it-IT" sz="3600" b="1"/>
              <a:t> </a:t>
            </a:r>
            <a:r>
              <a:rPr lang="it-IT" sz="3600" b="1" err="1"/>
              <a:t>Experimental</a:t>
            </a:r>
            <a:r>
              <a:rPr lang="it-IT" sz="3600" b="1"/>
              <a:t> AI Suite</a:t>
            </a:r>
            <a:endParaRPr lang="en-GB" sz="3600" b="1"/>
          </a:p>
        </p:txBody>
      </p:sp>
      <p:sp>
        <p:nvSpPr>
          <p:cNvPr id="7" name="TextBox 6">
            <a:extLst>
              <a:ext uri="{FF2B5EF4-FFF2-40B4-BE49-F238E27FC236}">
                <a16:creationId xmlns:a16="http://schemas.microsoft.com/office/drawing/2014/main" id="{3A000508-DC0B-4DDF-C189-2BB89B72B54C}"/>
              </a:ext>
            </a:extLst>
          </p:cNvPr>
          <p:cNvSpPr txBox="1"/>
          <p:nvPr/>
        </p:nvSpPr>
        <p:spPr>
          <a:xfrm>
            <a:off x="269999" y="868985"/>
            <a:ext cx="8604000" cy="307777"/>
          </a:xfrm>
          <a:prstGeom prst="rect">
            <a:avLst/>
          </a:prstGeom>
          <a:noFill/>
        </p:spPr>
        <p:txBody>
          <a:bodyPr wrap="square">
            <a:spAutoFit/>
          </a:bodyPr>
          <a:lstStyle/>
          <a:p>
            <a:pPr algn="ctr"/>
            <a:r>
              <a:rPr lang="en-GB" sz="1400">
                <a:latin typeface="Calibri" panose="020F0502020204030204" pitchFamily="34" charset="0"/>
                <a:ea typeface="Cambria" panose="02040503050406030204" pitchFamily="18" charset="0"/>
                <a:cs typeface="Calibri" panose="020F0502020204030204" pitchFamily="34" charset="0"/>
              </a:rPr>
              <a:t>A Wiley-developed AI-powered suite of tools designed to support collaboration, content creation, and prototyping. </a:t>
            </a:r>
          </a:p>
        </p:txBody>
      </p:sp>
      <p:pic>
        <p:nvPicPr>
          <p:cNvPr id="6" name="Picture 5" descr="A screenshot of a computer&#10;&#10;AI-generated content may be incorrect.">
            <a:extLst>
              <a:ext uri="{FF2B5EF4-FFF2-40B4-BE49-F238E27FC236}">
                <a16:creationId xmlns:a16="http://schemas.microsoft.com/office/drawing/2014/main" id="{840C0DDB-30A3-F0C4-79E7-E2B8DA7499E9}"/>
              </a:ext>
            </a:extLst>
          </p:cNvPr>
          <p:cNvPicPr>
            <a:picLocks noChangeAspect="1"/>
          </p:cNvPicPr>
          <p:nvPr/>
        </p:nvPicPr>
        <p:blipFill>
          <a:blip r:embed="rId2"/>
          <a:srcRect r="1629"/>
          <a:stretch/>
        </p:blipFill>
        <p:spPr>
          <a:xfrm>
            <a:off x="324654" y="1321592"/>
            <a:ext cx="5325258" cy="3099195"/>
          </a:xfrm>
          <a:prstGeom prst="rect">
            <a:avLst/>
          </a:prstGeom>
          <a:ln>
            <a:solidFill>
              <a:schemeClr val="bg1">
                <a:lumMod val="75000"/>
              </a:schemeClr>
            </a:solidFill>
          </a:ln>
          <a:effectLst>
            <a:outerShdw blurRad="50800" dist="38100" dir="8100000" sx="101000" sy="101000" algn="tr" rotWithShape="0">
              <a:prstClr val="black">
                <a:alpha val="21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ontent Placeholder 4">
            <a:extLst>
              <a:ext uri="{FF2B5EF4-FFF2-40B4-BE49-F238E27FC236}">
                <a16:creationId xmlns:a16="http://schemas.microsoft.com/office/drawing/2014/main" id="{25854B00-BBC8-2268-F867-3F7D1216E86E}"/>
              </a:ext>
            </a:extLst>
          </p:cNvPr>
          <p:cNvSpPr txBox="1">
            <a:spLocks/>
          </p:cNvSpPr>
          <p:nvPr/>
        </p:nvSpPr>
        <p:spPr>
          <a:xfrm>
            <a:off x="5868143" y="1436914"/>
            <a:ext cx="3090799" cy="2857092"/>
          </a:xfrm>
          <a:prstGeom prst="rect">
            <a:avLst/>
          </a:prstGeom>
        </p:spPr>
        <p:txBody>
          <a:bodyPr anchor="t">
            <a:noAutofit/>
          </a:bodyPr>
          <a:lstStyle>
            <a:lvl1pPr marL="135000" indent="-135000" algn="l" defTabSz="685800" rtl="0" eaLnBrk="1" latinLnBrk="0" hangingPunct="1">
              <a:lnSpc>
                <a:spcPct val="90000"/>
              </a:lnSpc>
              <a:spcBef>
                <a:spcPts val="675"/>
              </a:spcBef>
              <a:spcAft>
                <a:spcPts val="0"/>
              </a:spcAft>
              <a:buClr>
                <a:schemeClr val="tx1"/>
              </a:buClr>
              <a:buFont typeface="Wingdings" pitchFamily="2" charset="2"/>
              <a:buChar char="§"/>
              <a:defRPr sz="1050" kern="1200">
                <a:solidFill>
                  <a:schemeClr val="tx1"/>
                </a:solidFill>
                <a:latin typeface="+mn-lt"/>
                <a:ea typeface="Open Sans" panose="020B0606030504020204" pitchFamily="34" charset="0"/>
                <a:cs typeface="Open Sans" panose="020B0606030504020204" pitchFamily="34" charset="0"/>
              </a:defRPr>
            </a:lvl1pPr>
            <a:lvl2pPr marL="270000" indent="-135000" algn="l" defTabSz="685800" rtl="0" eaLnBrk="1" latinLnBrk="0" hangingPunct="1">
              <a:lnSpc>
                <a:spcPct val="90000"/>
              </a:lnSpc>
              <a:spcBef>
                <a:spcPts val="300"/>
              </a:spcBef>
              <a:buClr>
                <a:schemeClr val="tx1"/>
              </a:buClr>
              <a:buFont typeface="Open Sans" panose="020B0606030504020204" pitchFamily="34" charset="0"/>
              <a:buChar char="–"/>
              <a:tabLst/>
              <a:defRPr sz="1050" kern="1200">
                <a:solidFill>
                  <a:schemeClr val="tx1"/>
                </a:solidFill>
                <a:latin typeface="+mn-lt"/>
                <a:ea typeface="Open Sans" panose="020B0606030504020204" pitchFamily="34" charset="0"/>
                <a:cs typeface="Open Sans" panose="020B0606030504020204" pitchFamily="34" charset="0"/>
              </a:defRPr>
            </a:lvl2pPr>
            <a:lvl3pPr marL="405000" indent="-135000" algn="l" defTabSz="685800" rtl="0" eaLnBrk="1" latinLnBrk="0" hangingPunct="1">
              <a:lnSpc>
                <a:spcPct val="90000"/>
              </a:lnSpc>
              <a:spcBef>
                <a:spcPts val="300"/>
              </a:spcBef>
              <a:buClr>
                <a:schemeClr val="tx1"/>
              </a:buClr>
              <a:buFont typeface="Open Sans" panose="020B0606030504020204" pitchFamily="34" charset="0"/>
              <a:buChar char="–"/>
              <a:tabLst/>
              <a:defRPr sz="1050" kern="1200">
                <a:solidFill>
                  <a:schemeClr val="tx1"/>
                </a:solidFill>
                <a:latin typeface="+mn-lt"/>
                <a:ea typeface="Open Sans" panose="020B0606030504020204" pitchFamily="34" charset="0"/>
                <a:cs typeface="Open Sans" panose="020B0606030504020204" pitchFamily="34" charset="0"/>
              </a:defRPr>
            </a:lvl3pPr>
            <a:lvl4pPr marL="540000" indent="-135000" algn="l" defTabSz="685800" rtl="0" eaLnBrk="1" latinLnBrk="0" hangingPunct="1">
              <a:lnSpc>
                <a:spcPct val="90000"/>
              </a:lnSpc>
              <a:spcBef>
                <a:spcPts val="300"/>
              </a:spcBef>
              <a:buClr>
                <a:schemeClr val="tx1"/>
              </a:buClr>
              <a:buFont typeface="Open Sans" panose="020B0606030504020204" pitchFamily="34" charset="0"/>
              <a:buChar char="–"/>
              <a:tabLst/>
              <a:defRPr sz="1050" kern="1200">
                <a:solidFill>
                  <a:schemeClr val="tx1"/>
                </a:solidFill>
                <a:latin typeface="+mn-lt"/>
                <a:ea typeface="Open Sans" panose="020B0606030504020204" pitchFamily="34" charset="0"/>
                <a:cs typeface="Open Sans" panose="020B0606030504020204" pitchFamily="34" charset="0"/>
              </a:defRPr>
            </a:lvl4pPr>
            <a:lvl5pPr marL="675000" indent="-135000" algn="l" defTabSz="685800" rtl="0" eaLnBrk="1" latinLnBrk="0" hangingPunct="1">
              <a:lnSpc>
                <a:spcPct val="90000"/>
              </a:lnSpc>
              <a:spcBef>
                <a:spcPts val="300"/>
              </a:spcBef>
              <a:buClr>
                <a:schemeClr val="tx1"/>
              </a:buClr>
              <a:buFont typeface="Open Sans" panose="020B0606030504020204" pitchFamily="34" charset="0"/>
              <a:buChar char="–"/>
              <a:tabLst/>
              <a:defRPr sz="1050" kern="1200">
                <a:solidFill>
                  <a:schemeClr val="tx1"/>
                </a:solidFill>
                <a:latin typeface="+mn-lt"/>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b="1">
                <a:latin typeface="Calibri" panose="020F0502020204030204" pitchFamily="34" charset="0"/>
                <a:ea typeface="Cambria" panose="02040503050406030204" pitchFamily="18" charset="0"/>
                <a:cs typeface="Calibri" panose="020F0502020204030204" pitchFamily="34" charset="0"/>
              </a:rPr>
              <a:t>Key Capabilities:</a:t>
            </a:r>
            <a:endParaRPr lang="en-GB" sz="1200">
              <a:latin typeface="Calibri" panose="020F0502020204030204" pitchFamily="34" charset="0"/>
              <a:ea typeface="Cambria" panose="02040503050406030204" pitchFamily="18" charset="0"/>
              <a:cs typeface="Calibri" panose="020F0502020204030204" pitchFamily="34" charset="0"/>
            </a:endParaRPr>
          </a:p>
          <a:p>
            <a:pPr lvl="1"/>
            <a:r>
              <a:rPr lang="en-GB" sz="1200" b="1">
                <a:latin typeface="Calibri" panose="020F0502020204030204" pitchFamily="34" charset="0"/>
                <a:ea typeface="Cambria" panose="02040503050406030204" pitchFamily="18" charset="0"/>
                <a:cs typeface="Calibri" panose="020F0502020204030204" pitchFamily="34" charset="0"/>
              </a:rPr>
              <a:t>Collaborative authoring</a:t>
            </a:r>
            <a:r>
              <a:rPr lang="en-GB" sz="1200">
                <a:latin typeface="Calibri" panose="020F0502020204030204" pitchFamily="34" charset="0"/>
                <a:ea typeface="Cambria" panose="02040503050406030204" pitchFamily="18" charset="0"/>
                <a:cs typeface="Calibri" panose="020F0502020204030204" pitchFamily="34" charset="0"/>
              </a:rPr>
              <a:t> – AI-assisted writing in a shared environment.</a:t>
            </a:r>
          </a:p>
          <a:p>
            <a:pPr lvl="1"/>
            <a:r>
              <a:rPr lang="en-GB" sz="1200" b="1">
                <a:latin typeface="Calibri" panose="020F0502020204030204" pitchFamily="34" charset="0"/>
                <a:ea typeface="Cambria" panose="02040503050406030204" pitchFamily="18" charset="0"/>
                <a:cs typeface="Calibri" panose="020F0502020204030204" pitchFamily="34" charset="0"/>
              </a:rPr>
              <a:t>Bespoke tools</a:t>
            </a:r>
            <a:r>
              <a:rPr lang="en-GB" sz="1200">
                <a:latin typeface="Calibri" panose="020F0502020204030204" pitchFamily="34" charset="0"/>
                <a:ea typeface="Cambria" panose="02040503050406030204" pitchFamily="18" charset="0"/>
                <a:cs typeface="Calibri" panose="020F0502020204030204" pitchFamily="34" charset="0"/>
              </a:rPr>
              <a:t> – Translation, localization, and content summarization.</a:t>
            </a:r>
          </a:p>
          <a:p>
            <a:pPr lvl="1"/>
            <a:r>
              <a:rPr lang="en-GB" sz="1200" b="1">
                <a:latin typeface="Calibri" panose="020F0502020204030204" pitchFamily="34" charset="0"/>
                <a:ea typeface="Cambria" panose="02040503050406030204" pitchFamily="18" charset="0"/>
                <a:cs typeface="Calibri" panose="020F0502020204030204" pitchFamily="34" charset="0"/>
              </a:rPr>
              <a:t>Prototyping &amp; Testing</a:t>
            </a:r>
            <a:r>
              <a:rPr lang="en-GB" sz="1200">
                <a:latin typeface="Calibri" panose="020F0502020204030204" pitchFamily="34" charset="0"/>
                <a:ea typeface="Cambria" panose="02040503050406030204" pitchFamily="18" charset="0"/>
                <a:cs typeface="Calibri" panose="020F0502020204030204" pitchFamily="34" charset="0"/>
              </a:rPr>
              <a:t> – Secure space for developing new AI-powered tools.</a:t>
            </a:r>
          </a:p>
          <a:p>
            <a:pPr lvl="1"/>
            <a:r>
              <a:rPr lang="en-GB" sz="1200" b="1">
                <a:latin typeface="Calibri" panose="020F0502020204030204" pitchFamily="34" charset="0"/>
                <a:ea typeface="Cambria" panose="02040503050406030204" pitchFamily="18" charset="0"/>
                <a:cs typeface="Calibri" panose="020F0502020204030204" pitchFamily="34" charset="0"/>
              </a:rPr>
              <a:t>AI Assistance</a:t>
            </a:r>
            <a:r>
              <a:rPr lang="en-GB" sz="1200">
                <a:latin typeface="Calibri" panose="020F0502020204030204" pitchFamily="34" charset="0"/>
                <a:ea typeface="Cambria" panose="02040503050406030204" pitchFamily="18" charset="0"/>
                <a:cs typeface="Calibri" panose="020F0502020204030204" pitchFamily="34" charset="0"/>
              </a:rPr>
              <a:t> – General support powered by OpenAI’s GPT models.</a:t>
            </a:r>
          </a:p>
          <a:p>
            <a:pPr marL="135000" lvl="1" indent="0">
              <a:buNone/>
            </a:pPr>
            <a:endParaRPr lang="en-GB" sz="1200">
              <a:latin typeface="Calibri" panose="020F0502020204030204" pitchFamily="34" charset="0"/>
              <a:ea typeface="Cambria" panose="02040503050406030204" pitchFamily="18" charset="0"/>
              <a:cs typeface="Calibri" panose="020F0502020204030204" pitchFamily="34" charset="0"/>
            </a:endParaRPr>
          </a:p>
          <a:p>
            <a:r>
              <a:rPr lang="en-GB" sz="1200" b="1">
                <a:latin typeface="Calibri" panose="020F0502020204030204" pitchFamily="34" charset="0"/>
                <a:ea typeface="Cambria" panose="02040503050406030204" pitchFamily="18" charset="0"/>
                <a:cs typeface="Calibri" panose="020F0502020204030204" pitchFamily="34" charset="0"/>
              </a:rPr>
              <a:t>Looking Ahead</a:t>
            </a:r>
            <a:br>
              <a:rPr lang="en-GB" sz="1200">
                <a:latin typeface="Calibri" panose="020F0502020204030204" pitchFamily="34" charset="0"/>
                <a:ea typeface="Cambria" panose="02040503050406030204" pitchFamily="18" charset="0"/>
                <a:cs typeface="Calibri" panose="020F0502020204030204" pitchFamily="34" charset="0"/>
              </a:rPr>
            </a:br>
            <a:r>
              <a:rPr lang="en-GB" sz="1200">
                <a:latin typeface="Calibri" panose="020F0502020204030204" pitchFamily="34" charset="0"/>
                <a:ea typeface="Cambria" panose="02040503050406030204" pitchFamily="18" charset="0"/>
                <a:cs typeface="Calibri" panose="020F0502020204030204" pitchFamily="34" charset="0"/>
              </a:rPr>
              <a:t>AI Studio is a testing ground for innovation at Wiley. While the platform itself is for internal use, the tools and capabilities we develop here will help shape future products for researchers, authors and other users.</a:t>
            </a:r>
          </a:p>
        </p:txBody>
      </p:sp>
    </p:spTree>
    <p:extLst>
      <p:ext uri="{BB962C8B-B14F-4D97-AF65-F5344CB8AC3E}">
        <p14:creationId xmlns:p14="http://schemas.microsoft.com/office/powerpoint/2010/main" val="101974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7EA18BC-9604-DD79-293A-C12C003CCC01}"/>
              </a:ext>
            </a:extLst>
          </p:cNvPr>
          <p:cNvSpPr>
            <a:spLocks noGrp="1"/>
          </p:cNvSpPr>
          <p:nvPr>
            <p:ph type="title"/>
          </p:nvPr>
        </p:nvSpPr>
        <p:spPr>
          <a:xfrm>
            <a:off x="457200" y="205979"/>
            <a:ext cx="8229600" cy="857250"/>
          </a:xfrm>
        </p:spPr>
        <p:txBody>
          <a:bodyPr>
            <a:normAutofit/>
          </a:bodyPr>
          <a:lstStyle/>
          <a:p>
            <a:r>
              <a:rPr lang="de-DE" sz="3600" b="1"/>
              <a:t>AI </a:t>
            </a:r>
            <a:r>
              <a:rPr lang="de-DE" sz="3600" b="1" err="1"/>
              <a:t>tools</a:t>
            </a:r>
            <a:r>
              <a:rPr lang="de-DE" sz="3600" b="1"/>
              <a:t> </a:t>
            </a:r>
            <a:r>
              <a:rPr lang="de-DE" sz="3600" b="1" err="1"/>
              <a:t>for</a:t>
            </a:r>
            <a:r>
              <a:rPr lang="de-DE" sz="3600" b="1"/>
              <a:t> </a:t>
            </a:r>
            <a:r>
              <a:rPr lang="de-DE" sz="3600" b="1" err="1"/>
              <a:t>text</a:t>
            </a:r>
            <a:r>
              <a:rPr lang="de-DE" sz="3600" b="1"/>
              <a:t> </a:t>
            </a:r>
            <a:r>
              <a:rPr lang="de-DE" sz="3600" b="1" err="1"/>
              <a:t>generation</a:t>
            </a:r>
            <a:r>
              <a:rPr lang="de-DE" sz="3600" b="1"/>
              <a:t>: Key </a:t>
            </a:r>
            <a:r>
              <a:rPr lang="de-DE" sz="3600" b="1" err="1"/>
              <a:t>Issues</a:t>
            </a:r>
            <a:endParaRPr lang="en-DE" sz="3600" b="1"/>
          </a:p>
        </p:txBody>
      </p:sp>
      <p:sp>
        <p:nvSpPr>
          <p:cNvPr id="16" name="TextBox 15">
            <a:extLst>
              <a:ext uri="{FF2B5EF4-FFF2-40B4-BE49-F238E27FC236}">
                <a16:creationId xmlns:a16="http://schemas.microsoft.com/office/drawing/2014/main" id="{80218B7B-7F3E-9533-E4C5-502BB8FD922B}"/>
              </a:ext>
            </a:extLst>
          </p:cNvPr>
          <p:cNvSpPr txBox="1"/>
          <p:nvPr/>
        </p:nvSpPr>
        <p:spPr>
          <a:xfrm>
            <a:off x="4962578" y="1361016"/>
            <a:ext cx="3941935" cy="2861313"/>
          </a:xfrm>
          <a:prstGeom prst="rect">
            <a:avLst/>
          </a:prstGeom>
          <a:solidFill>
            <a:srgbClr val="EFEFF0"/>
          </a:solidFill>
          <a:effectLst>
            <a:outerShdw blurRad="50800" dist="50800" dir="5400000" algn="ctr" rotWithShape="0">
              <a:srgbClr val="EFEFF0"/>
            </a:outerShdw>
          </a:effectLst>
        </p:spPr>
        <p:txBody>
          <a:bodyPr wrap="square" lIns="68580" tIns="34290" rIns="68580" bIns="34290" rtlCol="0" anchor="t">
            <a:noAutofit/>
          </a:bodyPr>
          <a:lstStyle/>
          <a:p>
            <a:pPr algn="ctr" defTabSz="685800">
              <a:defRPr/>
            </a:pPr>
            <a:endParaRPr lang="en-GB" sz="2000" b="1">
              <a:solidFill>
                <a:schemeClr val="bg1"/>
              </a:solidFill>
              <a:latin typeface="Calibri" panose="020F0502020204030204" pitchFamily="34" charset="0"/>
              <a:ea typeface="Cambria" panose="02040503050406030204" pitchFamily="18" charset="0"/>
              <a:cs typeface="Calibri" panose="020F0502020204030204" pitchFamily="34" charset="0"/>
            </a:endParaRPr>
          </a:p>
        </p:txBody>
      </p:sp>
      <p:sp>
        <p:nvSpPr>
          <p:cNvPr id="17" name="TextBox 16">
            <a:extLst>
              <a:ext uri="{FF2B5EF4-FFF2-40B4-BE49-F238E27FC236}">
                <a16:creationId xmlns:a16="http://schemas.microsoft.com/office/drawing/2014/main" id="{9B36119E-3F11-26AB-9E4F-B60884516613}"/>
              </a:ext>
            </a:extLst>
          </p:cNvPr>
          <p:cNvSpPr txBox="1"/>
          <p:nvPr/>
        </p:nvSpPr>
        <p:spPr>
          <a:xfrm>
            <a:off x="457200" y="1361016"/>
            <a:ext cx="3940552" cy="2861313"/>
          </a:xfrm>
          <a:prstGeom prst="rect">
            <a:avLst/>
          </a:prstGeom>
          <a:solidFill>
            <a:srgbClr val="EFEFF0"/>
          </a:solidFill>
          <a:effectLst>
            <a:outerShdw blurRad="50800" dist="50800" dir="5400000" algn="ctr" rotWithShape="0">
              <a:srgbClr val="EFEFF0"/>
            </a:outerShdw>
          </a:effectLst>
        </p:spPr>
        <p:txBody>
          <a:bodyPr wrap="square" lIns="68580" tIns="34290" rIns="68580" bIns="34290" rtlCol="0" anchor="t">
            <a:noAutofit/>
          </a:bodyPr>
          <a:lstStyle/>
          <a:p>
            <a:pPr algn="ctr" defTabSz="685800">
              <a:defRPr/>
            </a:pPr>
            <a:endParaRPr lang="en-GB" sz="2000" b="1">
              <a:solidFill>
                <a:schemeClr val="bg1"/>
              </a:solidFill>
              <a:latin typeface="Calibri" panose="020F0502020204030204" pitchFamily="34" charset="0"/>
              <a:ea typeface="Cambria" panose="02040503050406030204" pitchFamily="18" charset="0"/>
              <a:cs typeface="Calibri" panose="020F0502020204030204" pitchFamily="34" charset="0"/>
            </a:endParaRPr>
          </a:p>
        </p:txBody>
      </p:sp>
      <p:sp>
        <p:nvSpPr>
          <p:cNvPr id="18" name="Content Placeholder 11">
            <a:extLst>
              <a:ext uri="{FF2B5EF4-FFF2-40B4-BE49-F238E27FC236}">
                <a16:creationId xmlns:a16="http://schemas.microsoft.com/office/drawing/2014/main" id="{A69456FA-5A27-8278-B1AC-AE625CA51A51}"/>
              </a:ext>
            </a:extLst>
          </p:cNvPr>
          <p:cNvSpPr txBox="1">
            <a:spLocks/>
          </p:cNvSpPr>
          <p:nvPr/>
        </p:nvSpPr>
        <p:spPr>
          <a:xfrm>
            <a:off x="4961270" y="1468561"/>
            <a:ext cx="3803743" cy="2613583"/>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161925">
              <a:buFont typeface="Wingdings" panose="05000000000000000000" pitchFamily="2" charset="2"/>
              <a:buChar char="§"/>
            </a:pPr>
            <a:r>
              <a:rPr lang="de-DE" sz="1100" b="1">
                <a:latin typeface="Calibri" panose="020F0502020204030204" pitchFamily="34" charset="0"/>
                <a:ea typeface="Cambria" panose="02040503050406030204" pitchFamily="18" charset="0"/>
                <a:cs typeface="Calibri" panose="020F0502020204030204" pitchFamily="34" charset="0"/>
              </a:rPr>
              <a:t>Training set limitations</a:t>
            </a:r>
          </a:p>
          <a:p>
            <a:pPr marL="693738" lvl="2" indent="-173038"/>
            <a:r>
              <a:rPr lang="de-DE" sz="1100">
                <a:latin typeface="Calibri" panose="020F0502020204030204" pitchFamily="34" charset="0"/>
                <a:ea typeface="Cambria" panose="02040503050406030204" pitchFamily="18" charset="0"/>
                <a:cs typeface="Calibri" panose="020F0502020204030204" pitchFamily="34" charset="0"/>
              </a:rPr>
              <a:t>LLM training sets have cut-off dates</a:t>
            </a:r>
          </a:p>
          <a:p>
            <a:pPr marL="400050" lvl="1" indent="-161925">
              <a:buFont typeface="Wingdings" panose="05000000000000000000" pitchFamily="2" charset="2"/>
              <a:buChar char="§"/>
            </a:pPr>
            <a:r>
              <a:rPr lang="de-DE" sz="1100" b="1">
                <a:latin typeface="Calibri" panose="020F0502020204030204" pitchFamily="34" charset="0"/>
                <a:ea typeface="Cambria" panose="02040503050406030204" pitchFamily="18" charset="0"/>
                <a:cs typeface="Calibri" panose="020F0502020204030204" pitchFamily="34" charset="0"/>
              </a:rPr>
              <a:t>Misinformation</a:t>
            </a:r>
            <a:r>
              <a:rPr lang="de-DE" sz="1100">
                <a:latin typeface="Calibri" panose="020F0502020204030204" pitchFamily="34" charset="0"/>
                <a:ea typeface="Cambria" panose="02040503050406030204" pitchFamily="18" charset="0"/>
                <a:cs typeface="Calibri" panose="020F0502020204030204" pitchFamily="34" charset="0"/>
              </a:rPr>
              <a:t> (false/inaccurate info, e.g. due to inherent errors dataset)</a:t>
            </a:r>
          </a:p>
          <a:p>
            <a:pPr marL="693738" lvl="2" indent="-173038"/>
            <a:r>
              <a:rPr lang="de-DE" sz="1100">
                <a:latin typeface="Calibri" panose="020F0502020204030204" pitchFamily="34" charset="0"/>
                <a:ea typeface="Cambria" panose="02040503050406030204" pitchFamily="18" charset="0"/>
                <a:cs typeface="Calibri" panose="020F0502020204030204" pitchFamily="34" charset="0"/>
              </a:rPr>
              <a:t>LLMs cannot fact-check training info</a:t>
            </a:r>
          </a:p>
          <a:p>
            <a:pPr marL="400050" lvl="1" indent="-161925">
              <a:buFont typeface="Wingdings" panose="05000000000000000000" pitchFamily="2" charset="2"/>
              <a:buChar char="§"/>
            </a:pPr>
            <a:r>
              <a:rPr lang="de-DE" sz="1100" b="1">
                <a:latin typeface="Calibri" panose="020F0502020204030204" pitchFamily="34" charset="0"/>
                <a:ea typeface="Cambria" panose="02040503050406030204" pitchFamily="18" charset="0"/>
                <a:cs typeface="Calibri" panose="020F0502020204030204" pitchFamily="34" charset="0"/>
              </a:rPr>
              <a:t>Disinformation</a:t>
            </a:r>
            <a:r>
              <a:rPr lang="de-DE" sz="1100">
                <a:latin typeface="Calibri" panose="020F0502020204030204" pitchFamily="34" charset="0"/>
                <a:ea typeface="Cambria" panose="02040503050406030204" pitchFamily="18" charset="0"/>
                <a:cs typeface="Calibri" panose="020F0502020204030204" pitchFamily="34" charset="0"/>
              </a:rPr>
              <a:t> (deliberately creating false info)</a:t>
            </a:r>
          </a:p>
          <a:p>
            <a:pPr marL="693738" lvl="2" indent="-173038"/>
            <a:r>
              <a:rPr lang="de-DE" sz="1100" b="1">
                <a:latin typeface="Calibri" panose="020F0502020204030204" pitchFamily="34" charset="0"/>
                <a:ea typeface="Cambria" panose="02040503050406030204" pitchFamily="18" charset="0"/>
                <a:cs typeface="Calibri" panose="020F0502020204030204" pitchFamily="34" charset="0"/>
              </a:rPr>
              <a:t>AI </a:t>
            </a:r>
            <a:r>
              <a:rPr lang="de-DE" sz="1100" b="1">
                <a:solidFill>
                  <a:srgbClr val="198C53"/>
                </a:solidFill>
                <a:latin typeface="Calibri" panose="020F0502020204030204" pitchFamily="34" charset="0"/>
                <a:ea typeface="Cambria" panose="02040503050406030204" pitchFamily="18" charset="0"/>
                <a:cs typeface="Calibri" panose="020F0502020204030204" pitchFamily="34" charset="0"/>
              </a:rPr>
              <a:t>HALLUCINATION</a:t>
            </a:r>
            <a:r>
              <a:rPr lang="de-DE" sz="1100">
                <a:latin typeface="Calibri" panose="020F0502020204030204" pitchFamily="34" charset="0"/>
                <a:ea typeface="Cambria" panose="02040503050406030204" pitchFamily="18" charset="0"/>
                <a:cs typeface="Calibri" panose="020F0502020204030204" pitchFamily="34" charset="0"/>
              </a:rPr>
              <a:t>;</a:t>
            </a:r>
            <a:r>
              <a:rPr lang="de-DE" sz="1100" b="1">
                <a:latin typeface="Calibri" panose="020F0502020204030204" pitchFamily="34" charset="0"/>
                <a:ea typeface="Cambria" panose="02040503050406030204" pitchFamily="18" charset="0"/>
                <a:cs typeface="Calibri" panose="020F0502020204030204" pitchFamily="34" charset="0"/>
              </a:rPr>
              <a:t> </a:t>
            </a:r>
            <a:r>
              <a:rPr lang="de-DE" sz="1100">
                <a:latin typeface="Calibri" panose="020F0502020204030204" pitchFamily="34" charset="0"/>
                <a:ea typeface="Cambria" panose="02040503050406030204" pitchFamily="18" charset="0"/>
                <a:cs typeface="Calibri" panose="020F0502020204030204" pitchFamily="34" charset="0"/>
              </a:rPr>
              <a:t>LLMs respond based on patterns &amp; associations, not facts</a:t>
            </a:r>
          </a:p>
          <a:p>
            <a:pPr marL="400050" lvl="1" indent="-161925">
              <a:buFont typeface="Wingdings" panose="05000000000000000000" pitchFamily="2" charset="2"/>
              <a:buChar char="§"/>
            </a:pPr>
            <a:r>
              <a:rPr lang="de-DE" sz="1100" b="1">
                <a:latin typeface="Calibri" panose="020F0502020204030204" pitchFamily="34" charset="0"/>
                <a:ea typeface="Cambria" panose="02040503050406030204" pitchFamily="18" charset="0"/>
                <a:cs typeface="Calibri" panose="020F0502020204030204" pitchFamily="34" charset="0"/>
              </a:rPr>
              <a:t>Biased Information </a:t>
            </a:r>
          </a:p>
          <a:p>
            <a:pPr marL="693738" lvl="2" indent="-173038"/>
            <a:r>
              <a:rPr lang="de-DE" sz="1100">
                <a:latin typeface="Calibri" panose="020F0502020204030204" pitchFamily="34" charset="0"/>
                <a:ea typeface="Cambria"/>
                <a:cs typeface="Calibri" panose="020F0502020204030204" pitchFamily="34" charset="0"/>
              </a:rPr>
              <a:t>Because of the training set and lack of transparency, LLMs can reflect biases </a:t>
            </a:r>
          </a:p>
          <a:p>
            <a:pPr marL="400050" lvl="1" indent="-161925">
              <a:buFont typeface="Wingdings" panose="05000000000000000000" pitchFamily="2" charset="2"/>
              <a:buChar char="§"/>
            </a:pPr>
            <a:r>
              <a:rPr lang="de-DE" sz="1100" b="1">
                <a:latin typeface="Calibri" panose="020F0502020204030204" pitchFamily="34" charset="0"/>
                <a:ea typeface="Cambria"/>
                <a:cs typeface="Calibri" panose="020F0502020204030204" pitchFamily="34" charset="0"/>
              </a:rPr>
              <a:t>Copyright and Privacy Concerns &amp; Unwanted Data Mining</a:t>
            </a:r>
            <a:endParaRPr lang="de-DE" sz="1100">
              <a:latin typeface="Calibri" panose="020F0502020204030204" pitchFamily="34" charset="0"/>
              <a:cs typeface="Calibri" panose="020F0502020204030204" pitchFamily="34" charset="0"/>
            </a:endParaRPr>
          </a:p>
          <a:p>
            <a:pPr marL="693738" lvl="2" indent="-173038"/>
            <a:r>
              <a:rPr lang="de-DE" sz="1100">
                <a:latin typeface="Calibri" panose="020F0502020204030204" pitchFamily="34" charset="0"/>
                <a:ea typeface="Cambria" panose="02040503050406030204" pitchFamily="18" charset="0"/>
                <a:cs typeface="Calibri" panose="020F0502020204030204" pitchFamily="34" charset="0"/>
              </a:rPr>
              <a:t>Who owns the input? Output?</a:t>
            </a:r>
            <a:endParaRPr lang="de-DE" sz="1100" b="1">
              <a:latin typeface="Calibri" panose="020F0502020204030204" pitchFamily="34" charset="0"/>
              <a:ea typeface="Cambria" panose="02040503050406030204" pitchFamily="18" charset="0"/>
              <a:cs typeface="Calibri" panose="020F0502020204030204" pitchFamily="34" charset="0"/>
            </a:endParaRPr>
          </a:p>
          <a:p>
            <a:pPr marL="400050" lvl="1" indent="-161925">
              <a:buFont typeface="Wingdings" panose="05000000000000000000" pitchFamily="2" charset="2"/>
              <a:buChar char="§"/>
            </a:pPr>
            <a:r>
              <a:rPr lang="de-DE" sz="1100" b="1">
                <a:latin typeface="Calibri" panose="020F0502020204030204" pitchFamily="34" charset="0"/>
                <a:ea typeface="Cambria" panose="02040503050406030204" pitchFamily="18" charset="0"/>
                <a:cs typeface="Calibri" panose="020F0502020204030204" pitchFamily="34" charset="0"/>
              </a:rPr>
              <a:t>Ethical, Philosophical &amp; Environmental Points</a:t>
            </a:r>
          </a:p>
          <a:p>
            <a:pPr lvl="2"/>
            <a:endParaRPr lang="de-DE" sz="1100">
              <a:latin typeface="Calibri" panose="020F0502020204030204" pitchFamily="34" charset="0"/>
              <a:ea typeface="Cambria" panose="02040503050406030204" pitchFamily="18" charset="0"/>
              <a:cs typeface="Calibri" panose="020F0502020204030204" pitchFamily="34" charset="0"/>
            </a:endParaRPr>
          </a:p>
        </p:txBody>
      </p:sp>
      <p:sp>
        <p:nvSpPr>
          <p:cNvPr id="19" name="TextBox 18">
            <a:extLst>
              <a:ext uri="{FF2B5EF4-FFF2-40B4-BE49-F238E27FC236}">
                <a16:creationId xmlns:a16="http://schemas.microsoft.com/office/drawing/2014/main" id="{4C074C5A-FD4C-9E2E-1781-F5E61C88CA58}"/>
              </a:ext>
            </a:extLst>
          </p:cNvPr>
          <p:cNvSpPr txBox="1"/>
          <p:nvPr/>
        </p:nvSpPr>
        <p:spPr>
          <a:xfrm>
            <a:off x="378986" y="4250466"/>
            <a:ext cx="7735106" cy="323165"/>
          </a:xfrm>
          <a:prstGeom prst="rect">
            <a:avLst/>
          </a:prstGeom>
          <a:noFill/>
        </p:spPr>
        <p:txBody>
          <a:bodyPr wrap="square">
            <a:spAutoFit/>
          </a:bodyPr>
          <a:lstStyle/>
          <a:p>
            <a:pPr defTabSz="685800"/>
            <a:r>
              <a:rPr lang="en-DE" sz="750">
                <a:solidFill>
                  <a:srgbClr val="383838"/>
                </a:solidFill>
                <a:latin typeface="Open Sans"/>
              </a:rPr>
              <a:t>https://deepchecks.com/top-5-risks-of-large-language-models/</a:t>
            </a:r>
            <a:br>
              <a:rPr lang="en-GB" sz="750">
                <a:solidFill>
                  <a:srgbClr val="383838"/>
                </a:solidFill>
                <a:latin typeface="Open Sans"/>
              </a:rPr>
            </a:br>
            <a:r>
              <a:rPr lang="en-GB" sz="750">
                <a:solidFill>
                  <a:srgbClr val="383838"/>
                </a:solidFill>
                <a:latin typeface="Open Sans"/>
              </a:rPr>
              <a:t>https://</a:t>
            </a:r>
            <a:r>
              <a:rPr lang="en-GB" sz="750" err="1">
                <a:solidFill>
                  <a:srgbClr val="383838"/>
                </a:solidFill>
                <a:latin typeface="Open Sans"/>
              </a:rPr>
              <a:t>medium.com</a:t>
            </a:r>
            <a:r>
              <a:rPr lang="en-GB" sz="750">
                <a:solidFill>
                  <a:srgbClr val="383838"/>
                </a:solidFill>
                <a:latin typeface="Open Sans"/>
              </a:rPr>
              <a:t>/@</a:t>
            </a:r>
            <a:r>
              <a:rPr lang="en-GB" sz="750" err="1">
                <a:solidFill>
                  <a:srgbClr val="383838"/>
                </a:solidFill>
                <a:latin typeface="Open Sans"/>
              </a:rPr>
              <a:t>fenjiro</a:t>
            </a:r>
            <a:r>
              <a:rPr lang="en-GB" sz="750">
                <a:solidFill>
                  <a:srgbClr val="383838"/>
                </a:solidFill>
                <a:latin typeface="Open Sans"/>
              </a:rPr>
              <a:t>/large-language-models-llms-emergent-abilities-chatgpt-talks-moroccan-dialect-as-an-example-c945f93aa63a</a:t>
            </a:r>
            <a:endParaRPr lang="en-DE" sz="750">
              <a:solidFill>
                <a:srgbClr val="383838"/>
              </a:solidFill>
              <a:latin typeface="Open Sans"/>
            </a:endParaRPr>
          </a:p>
        </p:txBody>
      </p:sp>
      <p:sp>
        <p:nvSpPr>
          <p:cNvPr id="20" name="Content Placeholder 11">
            <a:extLst>
              <a:ext uri="{FF2B5EF4-FFF2-40B4-BE49-F238E27FC236}">
                <a16:creationId xmlns:a16="http://schemas.microsoft.com/office/drawing/2014/main" id="{7F5916C6-7BFA-ADEA-EEF0-3AF2A4B04A01}"/>
              </a:ext>
            </a:extLst>
          </p:cNvPr>
          <p:cNvSpPr txBox="1">
            <a:spLocks/>
          </p:cNvSpPr>
          <p:nvPr/>
        </p:nvSpPr>
        <p:spPr>
          <a:xfrm>
            <a:off x="457200" y="1469572"/>
            <a:ext cx="3940552" cy="2612571"/>
          </a:xfrm>
          <a:prstGeom prst="rect">
            <a:avLst/>
          </a:prstGeom>
        </p:spPr>
        <p:txBody>
          <a:bodyPr vert="horz" lIns="0" tIns="0" rIns="0" bIns="0" rtlCol="0">
            <a:noAutofit/>
          </a:bodyPr>
          <a:lstStyle>
            <a:lvl1pPr marL="180000" indent="-180000" algn="l" defTabSz="914400" rtl="0" eaLnBrk="1" latinLnBrk="0" hangingPunct="1">
              <a:lnSpc>
                <a:spcPct val="90000"/>
              </a:lnSpc>
              <a:spcBef>
                <a:spcPts val="900"/>
              </a:spcBef>
              <a:spcAft>
                <a:spcPts val="0"/>
              </a:spcAft>
              <a:buClr>
                <a:schemeClr val="tx1"/>
              </a:buClr>
              <a:buFont typeface="Wingdings" pitchFamily="2" charset="2"/>
              <a:buChar char="§"/>
              <a:tabLst/>
              <a:defRPr sz="1400" kern="1200">
                <a:solidFill>
                  <a:schemeClr val="tx1"/>
                </a:solidFill>
                <a:latin typeface="+mn-lt"/>
                <a:ea typeface="Open Sans" panose="020B0606030504020204" pitchFamily="34" charset="0"/>
                <a:cs typeface="Open Sans" panose="020B0606030504020204" pitchFamily="34" charset="0"/>
              </a:defRPr>
            </a:lvl1pPr>
            <a:lvl2pPr marL="360000" indent="-180000" algn="l" defTabSz="914400" rtl="0" eaLnBrk="1" latinLnBrk="0" hangingPunct="1">
              <a:lnSpc>
                <a:spcPct val="90000"/>
              </a:lnSpc>
              <a:spcBef>
                <a:spcPts val="3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3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3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3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0000" lvl="1" indent="-135000" defTabSz="685800">
              <a:lnSpc>
                <a:spcPct val="100000"/>
              </a:lnSpc>
              <a:spcBef>
                <a:spcPts val="225"/>
              </a:spcBef>
              <a:buClr>
                <a:srgbClr val="383838"/>
              </a:buClr>
              <a:buFont typeface="Wingdings" panose="05000000000000000000" pitchFamily="2" charset="2"/>
              <a:buChar char="§"/>
            </a:pP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Improved</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language</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b="1" err="1">
                <a:solidFill>
                  <a:srgbClr val="383838"/>
                </a:solidFill>
                <a:latin typeface="Calibri" panose="020F0502020204030204" pitchFamily="34" charset="0"/>
                <a:ea typeface="Cambria" panose="02040503050406030204" pitchFamily="18" charset="0"/>
                <a:cs typeface="Calibri" panose="020F0502020204030204" pitchFamily="34" charset="0"/>
              </a:rPr>
              <a:t>modeling</a:t>
            </a:r>
            <a:r>
              <a:rPr lang="de-DE" sz="1100" b="1">
                <a:solidFill>
                  <a:srgbClr val="383838"/>
                </a:solidFill>
                <a:latin typeface="Calibri" panose="020F0502020204030204" pitchFamily="34" charset="0"/>
                <a:ea typeface="Cambria" panose="02040503050406030204" pitchFamily="18" charset="0"/>
                <a:cs typeface="Calibri" panose="020F0502020204030204" pitchFamily="34" charset="0"/>
              </a:rPr>
              <a:t> and </a:t>
            </a:r>
            <a:r>
              <a:rPr lang="de-DE" sz="1100" b="1" err="1">
                <a:solidFill>
                  <a:srgbClr val="383838"/>
                </a:solidFill>
                <a:latin typeface="Calibri" panose="020F0502020204030204" pitchFamily="34" charset="0"/>
                <a:ea typeface="Cambria" panose="02040503050406030204" pitchFamily="18" charset="0"/>
                <a:cs typeface="Calibri" panose="020F0502020204030204" pitchFamily="34" charset="0"/>
              </a:rPr>
              <a:t>translation</a:t>
            </a:r>
            <a:br>
              <a:rPr lang="de-DE" sz="1100" b="1">
                <a:solidFill>
                  <a:srgbClr val="383838"/>
                </a:solidFill>
                <a:latin typeface="Calibri" panose="020F0502020204030204" pitchFamily="34" charset="0"/>
                <a:ea typeface="Cambria" panose="02040503050406030204" pitchFamily="18" charset="0"/>
                <a:cs typeface="Calibri" panose="020F0502020204030204" pitchFamily="34" charset="0"/>
              </a:rPr>
            </a:br>
            <a:endParaRPr lang="de-DE" sz="1100" b="1">
              <a:solidFill>
                <a:srgbClr val="383838"/>
              </a:solidFill>
              <a:latin typeface="Calibri" panose="020F0502020204030204" pitchFamily="34" charset="0"/>
              <a:ea typeface="Cambria" panose="02040503050406030204" pitchFamily="18" charset="0"/>
              <a:cs typeface="Calibri" panose="020F0502020204030204" pitchFamily="34" charset="0"/>
            </a:endParaRPr>
          </a:p>
          <a:p>
            <a:pPr marL="270000" lvl="1" indent="-135000" defTabSz="685800">
              <a:lnSpc>
                <a:spcPct val="100000"/>
              </a:lnSpc>
              <a:spcBef>
                <a:spcPts val="225"/>
              </a:spcBef>
              <a:buClr>
                <a:srgbClr val="383838"/>
              </a:buClr>
              <a:buFont typeface="Wingdings" panose="05000000000000000000" pitchFamily="2" charset="2"/>
              <a:buChar char="§"/>
            </a:pP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Increased</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b="1" err="1">
                <a:solidFill>
                  <a:srgbClr val="383838"/>
                </a:solidFill>
                <a:latin typeface="Calibri" panose="020F0502020204030204" pitchFamily="34" charset="0"/>
                <a:ea typeface="Cambria" panose="02040503050406030204" pitchFamily="18" charset="0"/>
                <a:cs typeface="Calibri" panose="020F0502020204030204" pitchFamily="34" charset="0"/>
              </a:rPr>
              <a:t>efficiency</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in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monotonous</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/labor-intensive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tasks</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a:t>
            </a:r>
          </a:p>
          <a:p>
            <a:pPr marL="405000" lvl="2" indent="-135000" defTabSz="685800">
              <a:lnSpc>
                <a:spcPct val="100000"/>
              </a:lnSpc>
              <a:spcBef>
                <a:spcPts val="225"/>
              </a:spcBef>
              <a:buClr>
                <a:srgbClr val="383838"/>
              </a:buClr>
            </a:pP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Summarizing</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texts</a:t>
            </a:r>
            <a:endParaRPr lang="de-DE" sz="1100">
              <a:solidFill>
                <a:srgbClr val="383838"/>
              </a:solidFill>
              <a:latin typeface="Calibri" panose="020F0502020204030204" pitchFamily="34" charset="0"/>
              <a:ea typeface="Cambria" panose="02040503050406030204" pitchFamily="18" charset="0"/>
              <a:cs typeface="Calibri" panose="020F0502020204030204" pitchFamily="34" charset="0"/>
            </a:endParaRPr>
          </a:p>
          <a:p>
            <a:pPr marL="405000" lvl="2" indent="-135000" defTabSz="685800">
              <a:lnSpc>
                <a:spcPct val="100000"/>
              </a:lnSpc>
              <a:spcBef>
                <a:spcPts val="225"/>
              </a:spcBef>
              <a:buClr>
                <a:srgbClr val="383838"/>
              </a:buClr>
            </a:pP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Transcribing</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audio</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&amp;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retrieving</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structured</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information</a:t>
            </a:r>
            <a:endParaRPr lang="de-DE" sz="1100">
              <a:solidFill>
                <a:srgbClr val="383838"/>
              </a:solidFill>
              <a:latin typeface="Calibri" panose="020F0502020204030204" pitchFamily="34" charset="0"/>
              <a:ea typeface="Cambria" panose="02040503050406030204" pitchFamily="18" charset="0"/>
              <a:cs typeface="Calibri" panose="020F0502020204030204" pitchFamily="34" charset="0"/>
            </a:endParaRPr>
          </a:p>
          <a:p>
            <a:pPr marL="405000" lvl="2" indent="-135000" defTabSz="685800">
              <a:lnSpc>
                <a:spcPct val="100000"/>
              </a:lnSpc>
              <a:spcBef>
                <a:spcPts val="225"/>
              </a:spcBef>
              <a:buClr>
                <a:srgbClr val="383838"/>
              </a:buClr>
            </a:pP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Automating</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transactions</a:t>
            </a:r>
            <a:endParaRPr lang="de-DE" sz="1100">
              <a:solidFill>
                <a:srgbClr val="383838"/>
              </a:solidFill>
              <a:latin typeface="Calibri" panose="020F0502020204030204" pitchFamily="34" charset="0"/>
              <a:ea typeface="Cambria" panose="02040503050406030204" pitchFamily="18" charset="0"/>
              <a:cs typeface="Calibri" panose="020F0502020204030204" pitchFamily="34" charset="0"/>
            </a:endParaRPr>
          </a:p>
          <a:p>
            <a:pPr marL="405000" lvl="2" indent="-135000" defTabSz="685800">
              <a:lnSpc>
                <a:spcPct val="100000"/>
              </a:lnSpc>
              <a:spcBef>
                <a:spcPts val="225"/>
              </a:spcBef>
              <a:buClr>
                <a:srgbClr val="383838"/>
              </a:buClr>
            </a:pP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Content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editing</a:t>
            </a:r>
            <a:b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br>
            <a:endParaRPr lang="de-DE" sz="1100">
              <a:solidFill>
                <a:srgbClr val="383838"/>
              </a:solidFill>
              <a:latin typeface="Calibri" panose="020F0502020204030204" pitchFamily="34" charset="0"/>
              <a:ea typeface="Cambria" panose="02040503050406030204" pitchFamily="18" charset="0"/>
              <a:cs typeface="Calibri" panose="020F0502020204030204" pitchFamily="34" charset="0"/>
            </a:endParaRPr>
          </a:p>
          <a:p>
            <a:pPr marL="270000" lvl="1" indent="-135000" defTabSz="685800">
              <a:lnSpc>
                <a:spcPct val="100000"/>
              </a:lnSpc>
              <a:spcBef>
                <a:spcPts val="225"/>
              </a:spcBef>
              <a:buClr>
                <a:srgbClr val="383838"/>
              </a:buClr>
              <a:buFont typeface="Wingdings" panose="05000000000000000000" pitchFamily="2" charset="2"/>
              <a:buChar char="§"/>
            </a:pP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Speed </a:t>
            </a:r>
            <a:r>
              <a:rPr lang="de-DE" sz="1100" b="1">
                <a:solidFill>
                  <a:srgbClr val="383838"/>
                </a:solidFill>
                <a:latin typeface="Calibri" panose="020F0502020204030204" pitchFamily="34" charset="0"/>
                <a:ea typeface="Cambria" panose="02040503050406030204" pitchFamily="18" charset="0"/>
                <a:cs typeface="Calibri" panose="020F0502020204030204" pitchFamily="34" charset="0"/>
              </a:rPr>
              <a:t>in </a:t>
            </a:r>
            <a:r>
              <a:rPr lang="de-DE" sz="1100" b="1" err="1">
                <a:solidFill>
                  <a:srgbClr val="383838"/>
                </a:solidFill>
                <a:latin typeface="Calibri" panose="020F0502020204030204" pitchFamily="34" charset="0"/>
                <a:ea typeface="Cambria" panose="02040503050406030204" pitchFamily="18" charset="0"/>
                <a:cs typeface="Calibri" panose="020F0502020204030204" pitchFamily="34" charset="0"/>
              </a:rPr>
              <a:t>memorizing</a:t>
            </a:r>
            <a:r>
              <a:rPr lang="de-DE" sz="1100" b="1">
                <a:solidFill>
                  <a:srgbClr val="383838"/>
                </a:solidFill>
                <a:latin typeface="Calibri" panose="020F0502020204030204" pitchFamily="34" charset="0"/>
                <a:ea typeface="Cambria" panose="02040503050406030204" pitchFamily="18" charset="0"/>
                <a:cs typeface="Calibri" panose="020F0502020204030204" pitchFamily="34" charset="0"/>
              </a:rPr>
              <a:t> and </a:t>
            </a:r>
            <a:r>
              <a:rPr lang="de-DE" sz="1100" b="1" err="1">
                <a:solidFill>
                  <a:srgbClr val="383838"/>
                </a:solidFill>
                <a:latin typeface="Calibri" panose="020F0502020204030204" pitchFamily="34" charset="0"/>
                <a:ea typeface="Cambria" panose="02040503050406030204" pitchFamily="18" charset="0"/>
                <a:cs typeface="Calibri" panose="020F0502020204030204" pitchFamily="34" charset="0"/>
              </a:rPr>
              <a:t>analyzing</a:t>
            </a:r>
            <a:r>
              <a:rPr lang="de-DE" sz="1100" b="1">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data</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helping</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users</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generate</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insights</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quicker.</a:t>
            </a:r>
          </a:p>
          <a:p>
            <a:pPr marL="405000" lvl="2" indent="-135000" defTabSz="685800">
              <a:lnSpc>
                <a:spcPct val="100000"/>
              </a:lnSpc>
              <a:spcBef>
                <a:spcPts val="225"/>
              </a:spcBef>
              <a:buClr>
                <a:srgbClr val="383838"/>
              </a:buClr>
            </a:pP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Optimized</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searches</a:t>
            </a:r>
            <a:endParaRPr lang="de-DE" sz="1100">
              <a:solidFill>
                <a:srgbClr val="383838"/>
              </a:solidFill>
              <a:latin typeface="Calibri" panose="020F0502020204030204" pitchFamily="34" charset="0"/>
              <a:ea typeface="Cambria" panose="02040503050406030204" pitchFamily="18" charset="0"/>
              <a:cs typeface="Calibri" panose="020F0502020204030204" pitchFamily="34" charset="0"/>
            </a:endParaRPr>
          </a:p>
          <a:p>
            <a:pPr marL="405000" lvl="2" indent="-135000" defTabSz="685800">
              <a:lnSpc>
                <a:spcPct val="100000"/>
              </a:lnSpc>
              <a:spcBef>
                <a:spcPts val="225"/>
              </a:spcBef>
              <a:buClr>
                <a:srgbClr val="383838"/>
              </a:buClr>
            </a:pP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Assisted</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idea</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generation</a:t>
            </a:r>
            <a:endParaRPr lang="de-DE" sz="1100">
              <a:solidFill>
                <a:srgbClr val="383838"/>
              </a:solidFill>
              <a:latin typeface="Calibri" panose="020F0502020204030204" pitchFamily="34" charset="0"/>
              <a:ea typeface="Cambria" panose="02040503050406030204" pitchFamily="18" charset="0"/>
              <a:cs typeface="Calibri" panose="020F0502020204030204" pitchFamily="34" charset="0"/>
            </a:endParaRPr>
          </a:p>
          <a:p>
            <a:pPr marL="405000" lvl="2" indent="-135000" defTabSz="685800">
              <a:lnSpc>
                <a:spcPct val="100000"/>
              </a:lnSpc>
              <a:spcBef>
                <a:spcPts val="225"/>
              </a:spcBef>
              <a:buClr>
                <a:srgbClr val="383838"/>
              </a:buClr>
            </a:pP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Organizing</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large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amounts</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of</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data</a:t>
            </a:r>
            <a:r>
              <a:rPr lang="de-DE" sz="1100">
                <a:solidFill>
                  <a:srgbClr val="383838"/>
                </a:solidFill>
                <a:latin typeface="Calibri" panose="020F0502020204030204" pitchFamily="34" charset="0"/>
                <a:ea typeface="Cambria" panose="02040503050406030204" pitchFamily="18" charset="0"/>
                <a:cs typeface="Calibri" panose="020F0502020204030204" pitchFamily="34" charset="0"/>
              </a:rPr>
              <a:t> + easy </a:t>
            </a:r>
            <a:r>
              <a:rPr lang="de-DE" sz="1100" err="1">
                <a:solidFill>
                  <a:srgbClr val="383838"/>
                </a:solidFill>
                <a:latin typeface="Calibri" panose="020F0502020204030204" pitchFamily="34" charset="0"/>
                <a:ea typeface="Cambria" panose="02040503050406030204" pitchFamily="18" charset="0"/>
                <a:cs typeface="Calibri" panose="020F0502020204030204" pitchFamily="34" charset="0"/>
              </a:rPr>
              <a:t>access</a:t>
            </a:r>
            <a:endParaRPr lang="de-DE" sz="1100">
              <a:solidFill>
                <a:srgbClr val="383838"/>
              </a:solidFill>
              <a:latin typeface="Calibri" panose="020F0502020204030204" pitchFamily="34" charset="0"/>
              <a:ea typeface="Cambria" panose="02040503050406030204" pitchFamily="18" charset="0"/>
              <a:cs typeface="Calibri" panose="020F0502020204030204" pitchFamily="34" charset="0"/>
            </a:endParaRPr>
          </a:p>
          <a:p>
            <a:pPr marL="405000" lvl="2" indent="-135000" defTabSz="685800">
              <a:lnSpc>
                <a:spcPct val="100000"/>
              </a:lnSpc>
              <a:spcBef>
                <a:spcPts val="225"/>
              </a:spcBef>
              <a:buClr>
                <a:srgbClr val="383838"/>
              </a:buClr>
            </a:pPr>
            <a:endParaRPr lang="de-DE" sz="1100">
              <a:solidFill>
                <a:srgbClr val="383838"/>
              </a:solidFill>
              <a:latin typeface="Calibri" panose="020F0502020204030204" pitchFamily="34" charset="0"/>
              <a:ea typeface="Cambria" panose="02040503050406030204" pitchFamily="18" charset="0"/>
              <a:cs typeface="Calibri" panose="020F0502020204030204" pitchFamily="34" charset="0"/>
            </a:endParaRPr>
          </a:p>
          <a:p>
            <a:pPr marL="270000" lvl="1" indent="-135000" defTabSz="685800">
              <a:lnSpc>
                <a:spcPct val="100000"/>
              </a:lnSpc>
              <a:spcBef>
                <a:spcPts val="225"/>
              </a:spcBef>
              <a:buClr>
                <a:srgbClr val="383838"/>
              </a:buClr>
            </a:pPr>
            <a:endParaRPr lang="de-DE" sz="1100">
              <a:solidFill>
                <a:srgbClr val="383838"/>
              </a:solidFill>
              <a:latin typeface="Calibri" panose="020F0502020204030204" pitchFamily="34" charset="0"/>
              <a:ea typeface="Cambria" panose="02040503050406030204" pitchFamily="18" charset="0"/>
              <a:cs typeface="Calibri" panose="020F0502020204030204" pitchFamily="34" charset="0"/>
            </a:endParaRPr>
          </a:p>
          <a:p>
            <a:pPr marL="405000" lvl="2" indent="-135000" defTabSz="685800">
              <a:lnSpc>
                <a:spcPct val="100000"/>
              </a:lnSpc>
              <a:spcBef>
                <a:spcPts val="225"/>
              </a:spcBef>
              <a:buClr>
                <a:srgbClr val="383838"/>
              </a:buClr>
            </a:pPr>
            <a:endParaRPr lang="de-DE" sz="1100">
              <a:solidFill>
                <a:srgbClr val="383838"/>
              </a:solidFill>
              <a:latin typeface="Calibri" panose="020F0502020204030204" pitchFamily="34" charset="0"/>
              <a:ea typeface="Cambria" panose="02040503050406030204" pitchFamily="18" charset="0"/>
              <a:cs typeface="Calibri" panose="020F0502020204030204" pitchFamily="34" charset="0"/>
            </a:endParaRPr>
          </a:p>
        </p:txBody>
      </p:sp>
      <p:sp>
        <p:nvSpPr>
          <p:cNvPr id="21" name="TextBox 20">
            <a:extLst>
              <a:ext uri="{FF2B5EF4-FFF2-40B4-BE49-F238E27FC236}">
                <a16:creationId xmlns:a16="http://schemas.microsoft.com/office/drawing/2014/main" id="{7A7B4CCD-DC59-9D84-B22C-AEAFEE76ECB7}"/>
              </a:ext>
            </a:extLst>
          </p:cNvPr>
          <p:cNvSpPr txBox="1"/>
          <p:nvPr/>
        </p:nvSpPr>
        <p:spPr>
          <a:xfrm>
            <a:off x="457200" y="980017"/>
            <a:ext cx="3940552" cy="377026"/>
          </a:xfrm>
          <a:prstGeom prst="rect">
            <a:avLst/>
          </a:prstGeom>
          <a:solidFill>
            <a:srgbClr val="115C36"/>
          </a:solidFill>
        </p:spPr>
        <p:txBody>
          <a:bodyPr wrap="square" lIns="68580" tIns="34290" rIns="68580" bIns="34290" rtlCol="0" anchor="t">
            <a:spAutoFit/>
          </a:bodyPr>
          <a:lstStyle/>
          <a:p>
            <a:pPr algn="ctr" defTabSz="685800">
              <a:defRPr/>
            </a:pPr>
            <a:r>
              <a:rPr lang="en-GB" sz="2000" b="1">
                <a:solidFill>
                  <a:schemeClr val="bg1"/>
                </a:solidFill>
                <a:latin typeface="Calibri" panose="020F0502020204030204" pitchFamily="34" charset="0"/>
                <a:ea typeface="Cambria" panose="02040503050406030204" pitchFamily="18" charset="0"/>
                <a:cs typeface="Calibri" panose="020F0502020204030204" pitchFamily="34" charset="0"/>
              </a:rPr>
              <a:t>Pros</a:t>
            </a:r>
          </a:p>
        </p:txBody>
      </p:sp>
      <p:sp>
        <p:nvSpPr>
          <p:cNvPr id="22" name="TextBox 21">
            <a:extLst>
              <a:ext uri="{FF2B5EF4-FFF2-40B4-BE49-F238E27FC236}">
                <a16:creationId xmlns:a16="http://schemas.microsoft.com/office/drawing/2014/main" id="{521B9774-FAC3-7A00-DB32-31E238B03D38}"/>
              </a:ext>
            </a:extLst>
          </p:cNvPr>
          <p:cNvSpPr txBox="1"/>
          <p:nvPr/>
        </p:nvSpPr>
        <p:spPr>
          <a:xfrm>
            <a:off x="4963885" y="978581"/>
            <a:ext cx="3941935" cy="377026"/>
          </a:xfrm>
          <a:prstGeom prst="rect">
            <a:avLst/>
          </a:prstGeom>
          <a:solidFill>
            <a:srgbClr val="115C36"/>
          </a:solidFill>
        </p:spPr>
        <p:txBody>
          <a:bodyPr wrap="square" lIns="68580" tIns="34290" rIns="68580" bIns="34290" rtlCol="0" anchor="t">
            <a:spAutoFit/>
          </a:bodyPr>
          <a:lstStyle/>
          <a:p>
            <a:pPr algn="ctr" defTabSz="685800">
              <a:defRPr/>
            </a:pPr>
            <a:r>
              <a:rPr lang="en-GB" sz="2000" b="1">
                <a:solidFill>
                  <a:schemeClr val="bg1"/>
                </a:solidFill>
                <a:latin typeface="Calibri" panose="020F0502020204030204" pitchFamily="34" charset="0"/>
                <a:ea typeface="Cambria" panose="02040503050406030204" pitchFamily="18" charset="0"/>
                <a:cs typeface="Calibri" panose="020F0502020204030204" pitchFamily="34" charset="0"/>
              </a:rPr>
              <a:t>Cons</a:t>
            </a:r>
          </a:p>
        </p:txBody>
      </p:sp>
    </p:spTree>
    <p:extLst>
      <p:ext uri="{BB962C8B-B14F-4D97-AF65-F5344CB8AC3E}">
        <p14:creationId xmlns:p14="http://schemas.microsoft.com/office/powerpoint/2010/main" val="247297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1D89-17A6-CBA6-8DB6-5E0E6E3105E4}"/>
              </a:ext>
            </a:extLst>
          </p:cNvPr>
          <p:cNvSpPr>
            <a:spLocks noGrp="1"/>
          </p:cNvSpPr>
          <p:nvPr>
            <p:ph type="title"/>
          </p:nvPr>
        </p:nvSpPr>
        <p:spPr>
          <a:xfrm>
            <a:off x="457200" y="205979"/>
            <a:ext cx="8229600" cy="857250"/>
          </a:xfrm>
        </p:spPr>
        <p:txBody>
          <a:bodyPr>
            <a:normAutofit fontScale="90000"/>
          </a:bodyPr>
          <a:lstStyle/>
          <a:p>
            <a:r>
              <a:rPr lang="en-US" sz="3600" b="1"/>
              <a:t>Wiley’s AI Principles for Responsible AI Use</a:t>
            </a:r>
            <a:endParaRPr lang="en-GB" sz="3600" b="1"/>
          </a:p>
        </p:txBody>
      </p:sp>
      <p:sp>
        <p:nvSpPr>
          <p:cNvPr id="3" name="Text Placeholder 2">
            <a:extLst>
              <a:ext uri="{FF2B5EF4-FFF2-40B4-BE49-F238E27FC236}">
                <a16:creationId xmlns:a16="http://schemas.microsoft.com/office/drawing/2014/main" id="{9E6492F5-F6CE-3A02-849A-5B7B8EDE3937}"/>
              </a:ext>
            </a:extLst>
          </p:cNvPr>
          <p:cNvSpPr>
            <a:spLocks noGrp="1"/>
          </p:cNvSpPr>
          <p:nvPr>
            <p:ph type="body" sz="quarter" idx="4294967295"/>
          </p:nvPr>
        </p:nvSpPr>
        <p:spPr>
          <a:xfrm>
            <a:off x="302723" y="854075"/>
            <a:ext cx="8399496" cy="860425"/>
          </a:xfrm>
        </p:spPr>
        <p:txBody>
          <a:bodyPr anchor="ctr">
            <a:noAutofit/>
          </a:bodyPr>
          <a:lstStyle/>
          <a:p>
            <a:pPr marL="0" indent="0" algn="ctr">
              <a:buNone/>
            </a:pPr>
            <a:r>
              <a:rPr lang="en-US" sz="1400" b="0">
                <a:solidFill>
                  <a:srgbClr val="313131"/>
                </a:solidFill>
                <a:highlight>
                  <a:srgbClr val="FFFFFF"/>
                </a:highlight>
                <a:latin typeface="Calibri" panose="020F0502020204030204" pitchFamily="34" charset="0"/>
                <a:ea typeface="Cambria" panose="02040503050406030204" pitchFamily="18" charset="0"/>
                <a:cs typeface="Calibri" panose="020F0502020204030204" pitchFamily="34" charset="0"/>
              </a:rPr>
              <a:t>Wiley embraces AI as a transformative technology. Our approach to AI is both </a:t>
            </a:r>
            <a:r>
              <a:rPr lang="en-US" sz="1400">
                <a:solidFill>
                  <a:srgbClr val="313131"/>
                </a:solidFill>
                <a:highlight>
                  <a:srgbClr val="FFFFFF"/>
                </a:highlight>
                <a:latin typeface="Calibri" panose="020F0502020204030204" pitchFamily="34" charset="0"/>
                <a:ea typeface="Cambria" panose="02040503050406030204" pitchFamily="18" charset="0"/>
                <a:cs typeface="Calibri" panose="020F0502020204030204" pitchFamily="34" charset="0"/>
              </a:rPr>
              <a:t>visionary</a:t>
            </a:r>
            <a:r>
              <a:rPr lang="en-US" sz="1400" b="0">
                <a:solidFill>
                  <a:srgbClr val="313131"/>
                </a:solidFill>
                <a:highlight>
                  <a:srgbClr val="FFFFFF"/>
                </a:highlight>
                <a:latin typeface="Calibri" panose="020F0502020204030204" pitchFamily="34" charset="0"/>
                <a:ea typeface="Cambria" panose="02040503050406030204" pitchFamily="18" charset="0"/>
                <a:cs typeface="Calibri" panose="020F0502020204030204" pitchFamily="34" charset="0"/>
              </a:rPr>
              <a:t> and </a:t>
            </a:r>
            <a:r>
              <a:rPr lang="en-US" sz="1400">
                <a:solidFill>
                  <a:srgbClr val="313131"/>
                </a:solidFill>
                <a:highlight>
                  <a:srgbClr val="FFFFFF"/>
                </a:highlight>
                <a:latin typeface="Calibri" panose="020F0502020204030204" pitchFamily="34" charset="0"/>
                <a:ea typeface="Cambria" panose="02040503050406030204" pitchFamily="18" charset="0"/>
                <a:cs typeface="Calibri" panose="020F0502020204030204" pitchFamily="34" charset="0"/>
              </a:rPr>
              <a:t>vigilant</a:t>
            </a:r>
            <a:r>
              <a:rPr lang="en-US" sz="1400" b="0">
                <a:solidFill>
                  <a:srgbClr val="313131"/>
                </a:solidFill>
                <a:highlight>
                  <a:srgbClr val="FFFFFF"/>
                </a:highlight>
                <a:latin typeface="Calibri" panose="020F0502020204030204" pitchFamily="34" charset="0"/>
                <a:ea typeface="Cambria" panose="02040503050406030204" pitchFamily="18" charset="0"/>
                <a:cs typeface="Calibri" panose="020F0502020204030204" pitchFamily="34" charset="0"/>
              </a:rPr>
              <a:t>: we believe AI presents an opportunity to accelerate the pace of innovation in research, learning, and academic publishing, but we are also aware of the risks associated with AI and are taking steps to mitigate them.</a:t>
            </a:r>
          </a:p>
        </p:txBody>
      </p:sp>
      <p:sp>
        <p:nvSpPr>
          <p:cNvPr id="5" name="Rectangle 4">
            <a:extLst>
              <a:ext uri="{FF2B5EF4-FFF2-40B4-BE49-F238E27FC236}">
                <a16:creationId xmlns:a16="http://schemas.microsoft.com/office/drawing/2014/main" id="{AF360187-1230-9CB2-7F5D-5F5957949085}"/>
              </a:ext>
            </a:extLst>
          </p:cNvPr>
          <p:cNvSpPr/>
          <p:nvPr/>
        </p:nvSpPr>
        <p:spPr>
          <a:xfrm>
            <a:off x="306961" y="2017527"/>
            <a:ext cx="1847088" cy="2157408"/>
          </a:xfrm>
          <a:prstGeom prst="rect">
            <a:avLst/>
          </a:prstGeom>
          <a:solidFill>
            <a:schemeClr val="bg1">
              <a:lumMod val="85000"/>
              <a:alpha val="2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58368"/>
            <a:endParaRPr lang="en-US" sz="1400" b="1" err="1">
              <a:solidFill>
                <a:srgbClr val="FFFFFF"/>
              </a:solidFill>
              <a:latin typeface="Open Sans"/>
            </a:endParaRPr>
          </a:p>
        </p:txBody>
      </p:sp>
      <p:sp>
        <p:nvSpPr>
          <p:cNvPr id="6" name="Rectangle 5">
            <a:extLst>
              <a:ext uri="{FF2B5EF4-FFF2-40B4-BE49-F238E27FC236}">
                <a16:creationId xmlns:a16="http://schemas.microsoft.com/office/drawing/2014/main" id="{5ADED0FD-58EE-3112-8147-44E8EA0D94ED}"/>
              </a:ext>
            </a:extLst>
          </p:cNvPr>
          <p:cNvSpPr/>
          <p:nvPr/>
        </p:nvSpPr>
        <p:spPr>
          <a:xfrm>
            <a:off x="2484806" y="2017527"/>
            <a:ext cx="1847088" cy="2157408"/>
          </a:xfrm>
          <a:prstGeom prst="rect">
            <a:avLst/>
          </a:prstGeom>
          <a:solidFill>
            <a:schemeClr val="bg1">
              <a:lumMod val="85000"/>
              <a:alpha val="2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58368"/>
            <a:endParaRPr lang="en-US" sz="1400" b="1" err="1">
              <a:solidFill>
                <a:srgbClr val="FFFFFF"/>
              </a:solidFill>
              <a:latin typeface="Open Sans"/>
            </a:endParaRPr>
          </a:p>
        </p:txBody>
      </p:sp>
      <p:sp>
        <p:nvSpPr>
          <p:cNvPr id="7" name="Rectangle 6">
            <a:extLst>
              <a:ext uri="{FF2B5EF4-FFF2-40B4-BE49-F238E27FC236}">
                <a16:creationId xmlns:a16="http://schemas.microsoft.com/office/drawing/2014/main" id="{B826E85B-686D-0BB7-9BB3-45D484C28DC4}"/>
              </a:ext>
            </a:extLst>
          </p:cNvPr>
          <p:cNvSpPr/>
          <p:nvPr/>
        </p:nvSpPr>
        <p:spPr>
          <a:xfrm>
            <a:off x="4681509" y="2011005"/>
            <a:ext cx="1847088" cy="2146708"/>
          </a:xfrm>
          <a:prstGeom prst="rect">
            <a:avLst/>
          </a:prstGeom>
          <a:solidFill>
            <a:schemeClr val="bg1">
              <a:lumMod val="85000"/>
              <a:alpha val="2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58368"/>
            <a:endParaRPr lang="en-US" sz="1400" b="1" err="1">
              <a:solidFill>
                <a:srgbClr val="FFFFFF"/>
              </a:solidFill>
              <a:latin typeface="Open Sans"/>
            </a:endParaRPr>
          </a:p>
        </p:txBody>
      </p:sp>
      <p:sp>
        <p:nvSpPr>
          <p:cNvPr id="33" name="Rectangle 32">
            <a:extLst>
              <a:ext uri="{FF2B5EF4-FFF2-40B4-BE49-F238E27FC236}">
                <a16:creationId xmlns:a16="http://schemas.microsoft.com/office/drawing/2014/main" id="{BCACB7BE-18F7-15CB-6E76-A7E1E468187F}"/>
              </a:ext>
            </a:extLst>
          </p:cNvPr>
          <p:cNvSpPr/>
          <p:nvPr/>
        </p:nvSpPr>
        <p:spPr>
          <a:xfrm>
            <a:off x="6848224" y="2011005"/>
            <a:ext cx="1847088" cy="2137738"/>
          </a:xfrm>
          <a:prstGeom prst="rect">
            <a:avLst/>
          </a:prstGeom>
          <a:solidFill>
            <a:schemeClr val="bg1">
              <a:lumMod val="85000"/>
              <a:alpha val="2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58368"/>
            <a:endParaRPr lang="en-US" sz="1400" b="1" err="1">
              <a:solidFill>
                <a:srgbClr val="FFFFFF"/>
              </a:solidFill>
              <a:latin typeface="Open Sans"/>
            </a:endParaRPr>
          </a:p>
        </p:txBody>
      </p:sp>
      <p:sp>
        <p:nvSpPr>
          <p:cNvPr id="34" name="Rectangle 33">
            <a:extLst>
              <a:ext uri="{FF2B5EF4-FFF2-40B4-BE49-F238E27FC236}">
                <a16:creationId xmlns:a16="http://schemas.microsoft.com/office/drawing/2014/main" id="{D65EF2EE-FC5A-9FA6-9B93-550B50EBCAD8}"/>
              </a:ext>
            </a:extLst>
          </p:cNvPr>
          <p:cNvSpPr/>
          <p:nvPr/>
        </p:nvSpPr>
        <p:spPr>
          <a:xfrm>
            <a:off x="309285" y="2011006"/>
            <a:ext cx="1842440" cy="526818"/>
          </a:xfrm>
          <a:prstGeom prst="rect">
            <a:avLst/>
          </a:prstGeom>
          <a:solidFill>
            <a:srgbClr val="115C36"/>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09630">
              <a:defRPr/>
            </a:pPr>
            <a:r>
              <a:rPr lang="en-US" sz="1200" b="1">
                <a:solidFill>
                  <a:srgbClr val="FFFFFF"/>
                </a:solidFill>
                <a:latin typeface="Calibri" panose="020F0502020204030204" pitchFamily="34" charset="0"/>
                <a:cs typeface="Calibri" panose="020F0502020204030204" pitchFamily="34" charset="0"/>
              </a:rPr>
              <a:t>Human Oversight</a:t>
            </a:r>
          </a:p>
        </p:txBody>
      </p:sp>
      <p:sp>
        <p:nvSpPr>
          <p:cNvPr id="35" name="Rectangle 34">
            <a:extLst>
              <a:ext uri="{FF2B5EF4-FFF2-40B4-BE49-F238E27FC236}">
                <a16:creationId xmlns:a16="http://schemas.microsoft.com/office/drawing/2014/main" id="{141EA732-B96E-969B-DE24-8511BCA66F54}"/>
              </a:ext>
            </a:extLst>
          </p:cNvPr>
          <p:cNvSpPr/>
          <p:nvPr/>
        </p:nvSpPr>
        <p:spPr>
          <a:xfrm>
            <a:off x="2485342" y="2011006"/>
            <a:ext cx="1846552" cy="526818"/>
          </a:xfrm>
          <a:prstGeom prst="rect">
            <a:avLst/>
          </a:prstGeom>
          <a:solidFill>
            <a:srgbClr val="18C76F"/>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09630">
              <a:defRPr/>
            </a:pPr>
            <a:r>
              <a:rPr lang="en-US" sz="1200" b="1">
                <a:solidFill>
                  <a:srgbClr val="383838"/>
                </a:solidFill>
                <a:latin typeface="Calibri" panose="020F0502020204030204" pitchFamily="34" charset="0"/>
                <a:cs typeface="Calibri" panose="020F0502020204030204" pitchFamily="34" charset="0"/>
              </a:rPr>
              <a:t>Trustworthiness </a:t>
            </a:r>
          </a:p>
          <a:p>
            <a:pPr algn="ctr" defTabSz="609630">
              <a:defRPr/>
            </a:pPr>
            <a:r>
              <a:rPr lang="en-US" sz="1200" b="1">
                <a:solidFill>
                  <a:srgbClr val="383838"/>
                </a:solidFill>
                <a:latin typeface="Calibri" panose="020F0502020204030204" pitchFamily="34" charset="0"/>
                <a:cs typeface="Calibri" panose="020F0502020204030204" pitchFamily="34" charset="0"/>
              </a:rPr>
              <a:t>and Transparency</a:t>
            </a:r>
          </a:p>
        </p:txBody>
      </p:sp>
      <p:sp>
        <p:nvSpPr>
          <p:cNvPr id="36" name="Rectangle 35">
            <a:extLst>
              <a:ext uri="{FF2B5EF4-FFF2-40B4-BE49-F238E27FC236}">
                <a16:creationId xmlns:a16="http://schemas.microsoft.com/office/drawing/2014/main" id="{04F75F23-0584-B30F-F265-39105F693875}"/>
              </a:ext>
            </a:extLst>
          </p:cNvPr>
          <p:cNvSpPr/>
          <p:nvPr/>
        </p:nvSpPr>
        <p:spPr>
          <a:xfrm>
            <a:off x="4679978" y="2011006"/>
            <a:ext cx="1845849" cy="526818"/>
          </a:xfrm>
          <a:prstGeom prst="rect">
            <a:avLst/>
          </a:prstGeom>
          <a:solidFill>
            <a:srgbClr val="115C36"/>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09630">
              <a:defRPr/>
            </a:pPr>
            <a:r>
              <a:rPr lang="en-US" sz="1200" b="1">
                <a:solidFill>
                  <a:srgbClr val="FFFFFF"/>
                </a:solidFill>
                <a:latin typeface="Calibri" panose="020F0502020204030204" pitchFamily="34" charset="0"/>
                <a:cs typeface="Calibri" panose="020F0502020204030204" pitchFamily="34" charset="0"/>
              </a:rPr>
              <a:t>Safety and Fairness</a:t>
            </a:r>
          </a:p>
        </p:txBody>
      </p:sp>
      <p:sp>
        <p:nvSpPr>
          <p:cNvPr id="37" name="TextBox 36">
            <a:extLst>
              <a:ext uri="{FF2B5EF4-FFF2-40B4-BE49-F238E27FC236}">
                <a16:creationId xmlns:a16="http://schemas.microsoft.com/office/drawing/2014/main" id="{67F850C9-7285-0A21-38B8-BF5E62339535}"/>
              </a:ext>
            </a:extLst>
          </p:cNvPr>
          <p:cNvSpPr txBox="1"/>
          <p:nvPr/>
        </p:nvSpPr>
        <p:spPr>
          <a:xfrm>
            <a:off x="306959" y="2556628"/>
            <a:ext cx="1828231" cy="769441"/>
          </a:xfrm>
          <a:prstGeom prst="rect">
            <a:avLst/>
          </a:prstGeom>
          <a:noFill/>
        </p:spPr>
        <p:txBody>
          <a:bodyPr wrap="square" lIns="91440" tIns="45720" rIns="91440" bIns="45720" anchor="t">
            <a:spAutoFit/>
          </a:bodyPr>
          <a:lstStyle/>
          <a:p>
            <a:pPr algn="ctr" defTabSz="658368"/>
            <a:r>
              <a:rPr lang="en-US" sz="1100" b="1" i="1">
                <a:solidFill>
                  <a:srgbClr val="313131"/>
                </a:solidFill>
                <a:latin typeface="Calibri" panose="020F0502020204030204" pitchFamily="34" charset="0"/>
                <a:ea typeface="Open Sans"/>
                <a:cs typeface="Calibri" panose="020F0502020204030204" pitchFamily="34" charset="0"/>
              </a:rPr>
              <a:t>Wiley believes AI solutions must be developed, leveraged, and maintained with human oversight.</a:t>
            </a:r>
            <a:r>
              <a:rPr lang="en-US" sz="1100" b="1">
                <a:solidFill>
                  <a:srgbClr val="313131"/>
                </a:solidFill>
                <a:latin typeface="Calibri" panose="020F0502020204030204" pitchFamily="34" charset="0"/>
                <a:ea typeface="Open Sans"/>
                <a:cs typeface="Calibri" panose="020F0502020204030204" pitchFamily="34" charset="0"/>
              </a:rPr>
              <a:t> </a:t>
            </a:r>
          </a:p>
        </p:txBody>
      </p:sp>
      <p:sp>
        <p:nvSpPr>
          <p:cNvPr id="38" name="TextBox 37">
            <a:extLst>
              <a:ext uri="{FF2B5EF4-FFF2-40B4-BE49-F238E27FC236}">
                <a16:creationId xmlns:a16="http://schemas.microsoft.com/office/drawing/2014/main" id="{7C5D83DB-C658-7D23-541A-2C5CA0CE3EC7}"/>
              </a:ext>
            </a:extLst>
          </p:cNvPr>
          <p:cNvSpPr txBox="1"/>
          <p:nvPr/>
        </p:nvSpPr>
        <p:spPr>
          <a:xfrm>
            <a:off x="2491308" y="2556629"/>
            <a:ext cx="1840586" cy="1015663"/>
          </a:xfrm>
          <a:prstGeom prst="rect">
            <a:avLst/>
          </a:prstGeom>
          <a:noFill/>
        </p:spPr>
        <p:txBody>
          <a:bodyPr wrap="square" lIns="91440" tIns="45720" rIns="91440" bIns="45720" anchor="t">
            <a:spAutoFit/>
          </a:bodyPr>
          <a:lstStyle/>
          <a:p>
            <a:pPr algn="ctr" defTabSz="658368"/>
            <a:r>
              <a:rPr lang="en-US" sz="1100" b="1" i="1">
                <a:solidFill>
                  <a:srgbClr val="313131"/>
                </a:solidFill>
                <a:latin typeface="Calibri" panose="020F0502020204030204" pitchFamily="34" charset="0"/>
                <a:ea typeface="Open Sans"/>
                <a:cs typeface="Calibri" panose="020F0502020204030204" pitchFamily="34" charset="0"/>
              </a:rPr>
              <a:t>Wiley makes transparency and trustworthiness core elements of our AI use and development</a:t>
            </a:r>
            <a:r>
              <a:rPr lang="en-US" sz="1100" b="1">
                <a:solidFill>
                  <a:srgbClr val="313131"/>
                </a:solidFill>
                <a:latin typeface="Calibri" panose="020F0502020204030204" pitchFamily="34" charset="0"/>
                <a:ea typeface="Open Sans"/>
                <a:cs typeface="Calibri" panose="020F0502020204030204" pitchFamily="34" charset="0"/>
              </a:rPr>
              <a:t>.</a:t>
            </a:r>
          </a:p>
          <a:p>
            <a:pPr algn="ctr" defTabSz="658368">
              <a:spcBef>
                <a:spcPts val="600"/>
              </a:spcBef>
            </a:pPr>
            <a:endParaRPr lang="en-US" sz="1100" b="1">
              <a:solidFill>
                <a:srgbClr val="383838"/>
              </a:solidFill>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3B8DA125-EFA1-95EF-98A7-169D6D626362}"/>
              </a:ext>
            </a:extLst>
          </p:cNvPr>
          <p:cNvSpPr txBox="1"/>
          <p:nvPr/>
        </p:nvSpPr>
        <p:spPr>
          <a:xfrm>
            <a:off x="4701465" y="2556628"/>
            <a:ext cx="1816749" cy="600164"/>
          </a:xfrm>
          <a:prstGeom prst="rect">
            <a:avLst/>
          </a:prstGeom>
          <a:noFill/>
        </p:spPr>
        <p:txBody>
          <a:bodyPr wrap="square" lIns="91440" tIns="45720" rIns="91440" bIns="45720" anchor="t">
            <a:spAutoFit/>
          </a:bodyPr>
          <a:lstStyle/>
          <a:p>
            <a:pPr algn="ctr" defTabSz="658368"/>
            <a:r>
              <a:rPr lang="en-US" sz="1100" b="1" i="1">
                <a:solidFill>
                  <a:srgbClr val="313131"/>
                </a:solidFill>
                <a:latin typeface="Calibri" panose="020F0502020204030204" pitchFamily="34" charset="0"/>
                <a:ea typeface="Open Sans"/>
                <a:cs typeface="Calibri" panose="020F0502020204030204" pitchFamily="34" charset="0"/>
              </a:rPr>
              <a:t>Wiley is committed to ensuring our AI systems and processes are safe and fair.</a:t>
            </a:r>
          </a:p>
        </p:txBody>
      </p:sp>
      <p:sp>
        <p:nvSpPr>
          <p:cNvPr id="40" name="Rectangle 39">
            <a:extLst>
              <a:ext uri="{FF2B5EF4-FFF2-40B4-BE49-F238E27FC236}">
                <a16:creationId xmlns:a16="http://schemas.microsoft.com/office/drawing/2014/main" id="{65F45284-FC0E-D346-7EB3-362E425BF56C}"/>
              </a:ext>
            </a:extLst>
          </p:cNvPr>
          <p:cNvSpPr/>
          <p:nvPr/>
        </p:nvSpPr>
        <p:spPr>
          <a:xfrm>
            <a:off x="6844627" y="2011006"/>
            <a:ext cx="1850685" cy="526818"/>
          </a:xfrm>
          <a:prstGeom prst="rect">
            <a:avLst/>
          </a:prstGeom>
          <a:solidFill>
            <a:srgbClr val="18C76F"/>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09630">
              <a:defRPr/>
            </a:pPr>
            <a:r>
              <a:rPr lang="en-US" sz="1200" b="1">
                <a:solidFill>
                  <a:srgbClr val="383838"/>
                </a:solidFill>
                <a:latin typeface="Calibri" panose="020F0502020204030204" pitchFamily="34" charset="0"/>
                <a:cs typeface="Calibri" panose="020F0502020204030204" pitchFamily="34" charset="0"/>
              </a:rPr>
              <a:t>Governance and Accountability</a:t>
            </a:r>
          </a:p>
        </p:txBody>
      </p:sp>
      <p:sp>
        <p:nvSpPr>
          <p:cNvPr id="41" name="TextBox 40">
            <a:extLst>
              <a:ext uri="{FF2B5EF4-FFF2-40B4-BE49-F238E27FC236}">
                <a16:creationId xmlns:a16="http://schemas.microsoft.com/office/drawing/2014/main" id="{7AF77F76-D6A6-F731-102A-CFE1F1E0CCC6}"/>
              </a:ext>
            </a:extLst>
          </p:cNvPr>
          <p:cNvSpPr txBox="1"/>
          <p:nvPr/>
        </p:nvSpPr>
        <p:spPr>
          <a:xfrm>
            <a:off x="6829936" y="2556629"/>
            <a:ext cx="1865375" cy="1354217"/>
          </a:xfrm>
          <a:prstGeom prst="rect">
            <a:avLst/>
          </a:prstGeom>
          <a:noFill/>
        </p:spPr>
        <p:txBody>
          <a:bodyPr wrap="square" lIns="91440" tIns="45720" rIns="91440" bIns="45720" anchor="t">
            <a:spAutoFit/>
          </a:bodyPr>
          <a:lstStyle/>
          <a:p>
            <a:pPr algn="ctr" defTabSz="658368"/>
            <a:r>
              <a:rPr lang="en-US" sz="1100" b="1" i="1">
                <a:solidFill>
                  <a:srgbClr val="313131"/>
                </a:solidFill>
                <a:latin typeface="Calibri" panose="020F0502020204030204" pitchFamily="34" charset="0"/>
                <a:ea typeface="Open Sans"/>
                <a:cs typeface="Calibri" panose="020F0502020204030204" pitchFamily="34" charset="0"/>
              </a:rPr>
              <a:t>Wiley will maintain appropriate governance over our use of AI and its incorporation into our business to manage risks and assure accountability</a:t>
            </a:r>
            <a:r>
              <a:rPr lang="en-US" sz="1100" b="1">
                <a:solidFill>
                  <a:srgbClr val="313131"/>
                </a:solidFill>
                <a:latin typeface="Calibri" panose="020F0502020204030204" pitchFamily="34" charset="0"/>
                <a:ea typeface="Open Sans"/>
                <a:cs typeface="Calibri" panose="020F0502020204030204" pitchFamily="34" charset="0"/>
              </a:rPr>
              <a:t>.</a:t>
            </a:r>
          </a:p>
          <a:p>
            <a:pPr algn="ctr" defTabSz="658368">
              <a:spcBef>
                <a:spcPts val="600"/>
              </a:spcBef>
            </a:pPr>
            <a:endParaRPr lang="en-US" sz="1100" b="1">
              <a:solidFill>
                <a:srgbClr val="383838"/>
              </a:solidFill>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8FEB2D62-7F2A-87B8-A979-6A70E9DC17AA}"/>
              </a:ext>
            </a:extLst>
          </p:cNvPr>
          <p:cNvGrpSpPr/>
          <p:nvPr/>
        </p:nvGrpSpPr>
        <p:grpSpPr>
          <a:xfrm>
            <a:off x="2030337" y="1890266"/>
            <a:ext cx="241822" cy="241822"/>
            <a:chOff x="2027162" y="1896616"/>
            <a:chExt cx="241822" cy="241822"/>
          </a:xfrm>
        </p:grpSpPr>
        <p:sp>
          <p:nvSpPr>
            <p:cNvPr id="43" name="Rectangle 42">
              <a:extLst>
                <a:ext uri="{FF2B5EF4-FFF2-40B4-BE49-F238E27FC236}">
                  <a16:creationId xmlns:a16="http://schemas.microsoft.com/office/drawing/2014/main" id="{C2A9A0AD-EE61-2EA7-6DA4-A7CA5E2A998C}"/>
                </a:ext>
              </a:extLst>
            </p:cNvPr>
            <p:cNvSpPr/>
            <p:nvPr/>
          </p:nvSpPr>
          <p:spPr>
            <a:xfrm>
              <a:off x="2027162" y="2017527"/>
              <a:ext cx="120911" cy="120911"/>
            </a:xfrm>
            <a:prstGeom prst="rect">
              <a:avLst/>
            </a:prstGeom>
            <a:solidFill>
              <a:srgbClr val="18C7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3DE6116-46BA-5F05-E9A5-0A4ACD240469}"/>
                </a:ext>
              </a:extLst>
            </p:cNvPr>
            <p:cNvSpPr/>
            <p:nvPr/>
          </p:nvSpPr>
          <p:spPr>
            <a:xfrm>
              <a:off x="2148073" y="1896616"/>
              <a:ext cx="120911" cy="120911"/>
            </a:xfrm>
            <a:prstGeom prst="rect">
              <a:avLst/>
            </a:prstGeom>
            <a:solidFill>
              <a:srgbClr val="198C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2108431-8110-588A-FB43-F8754C2B8BF0}"/>
              </a:ext>
            </a:extLst>
          </p:cNvPr>
          <p:cNvGrpSpPr/>
          <p:nvPr/>
        </p:nvGrpSpPr>
        <p:grpSpPr>
          <a:xfrm>
            <a:off x="6407354" y="1890266"/>
            <a:ext cx="241822" cy="241822"/>
            <a:chOff x="6404179" y="1896616"/>
            <a:chExt cx="241822" cy="241822"/>
          </a:xfrm>
        </p:grpSpPr>
        <p:sp>
          <p:nvSpPr>
            <p:cNvPr id="46" name="Rectangle 45">
              <a:extLst>
                <a:ext uri="{FF2B5EF4-FFF2-40B4-BE49-F238E27FC236}">
                  <a16:creationId xmlns:a16="http://schemas.microsoft.com/office/drawing/2014/main" id="{9EE132A6-A76D-DF34-8A2D-F11DB8FA8A55}"/>
                </a:ext>
              </a:extLst>
            </p:cNvPr>
            <p:cNvSpPr/>
            <p:nvPr/>
          </p:nvSpPr>
          <p:spPr>
            <a:xfrm>
              <a:off x="6404179" y="2017527"/>
              <a:ext cx="120911" cy="120911"/>
            </a:xfrm>
            <a:prstGeom prst="rect">
              <a:avLst/>
            </a:prstGeom>
            <a:solidFill>
              <a:srgbClr val="18C7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DEF9F00-7BD7-1839-792F-691EDAC12B0C}"/>
                </a:ext>
              </a:extLst>
            </p:cNvPr>
            <p:cNvSpPr/>
            <p:nvPr/>
          </p:nvSpPr>
          <p:spPr>
            <a:xfrm>
              <a:off x="6525090" y="1896616"/>
              <a:ext cx="120911" cy="120911"/>
            </a:xfrm>
            <a:prstGeom prst="rect">
              <a:avLst/>
            </a:prstGeom>
            <a:solidFill>
              <a:srgbClr val="198C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D45235D-2EE7-5401-8031-D580D6686D8F}"/>
              </a:ext>
            </a:extLst>
          </p:cNvPr>
          <p:cNvGrpSpPr/>
          <p:nvPr/>
        </p:nvGrpSpPr>
        <p:grpSpPr>
          <a:xfrm>
            <a:off x="4209844" y="1890266"/>
            <a:ext cx="241822" cy="241822"/>
            <a:chOff x="4206669" y="1896616"/>
            <a:chExt cx="241822" cy="241822"/>
          </a:xfrm>
        </p:grpSpPr>
        <p:sp>
          <p:nvSpPr>
            <p:cNvPr id="49" name="Rectangle 48">
              <a:extLst>
                <a:ext uri="{FF2B5EF4-FFF2-40B4-BE49-F238E27FC236}">
                  <a16:creationId xmlns:a16="http://schemas.microsoft.com/office/drawing/2014/main" id="{D7F12D5F-91D0-004C-7B21-54EF55B8CE1F}"/>
                </a:ext>
              </a:extLst>
            </p:cNvPr>
            <p:cNvSpPr/>
            <p:nvPr/>
          </p:nvSpPr>
          <p:spPr>
            <a:xfrm>
              <a:off x="4206669" y="2017527"/>
              <a:ext cx="120911" cy="120911"/>
            </a:xfrm>
            <a:prstGeom prst="rect">
              <a:avLst/>
            </a:prstGeom>
            <a:solidFill>
              <a:srgbClr val="198C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F3ACCB4-7A75-A13D-C112-E38229D3CEB3}"/>
                </a:ext>
              </a:extLst>
            </p:cNvPr>
            <p:cNvSpPr/>
            <p:nvPr/>
          </p:nvSpPr>
          <p:spPr>
            <a:xfrm>
              <a:off x="4327580" y="1896616"/>
              <a:ext cx="120911" cy="120911"/>
            </a:xfrm>
            <a:prstGeom prst="rect">
              <a:avLst/>
            </a:prstGeom>
            <a:solidFill>
              <a:srgbClr val="18C7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CC731FC8-8574-6423-2505-864D636E79CF}"/>
              </a:ext>
            </a:extLst>
          </p:cNvPr>
          <p:cNvGrpSpPr/>
          <p:nvPr/>
        </p:nvGrpSpPr>
        <p:grpSpPr>
          <a:xfrm>
            <a:off x="8572239" y="1890266"/>
            <a:ext cx="241822" cy="241822"/>
            <a:chOff x="4206669" y="1896616"/>
            <a:chExt cx="241822" cy="241822"/>
          </a:xfrm>
        </p:grpSpPr>
        <p:sp>
          <p:nvSpPr>
            <p:cNvPr id="52" name="Rectangle 51">
              <a:extLst>
                <a:ext uri="{FF2B5EF4-FFF2-40B4-BE49-F238E27FC236}">
                  <a16:creationId xmlns:a16="http://schemas.microsoft.com/office/drawing/2014/main" id="{6925CD9F-C924-D5E4-FD04-24DBEE9BB644}"/>
                </a:ext>
              </a:extLst>
            </p:cNvPr>
            <p:cNvSpPr/>
            <p:nvPr/>
          </p:nvSpPr>
          <p:spPr>
            <a:xfrm>
              <a:off x="4206669" y="2017527"/>
              <a:ext cx="120911" cy="120911"/>
            </a:xfrm>
            <a:prstGeom prst="rect">
              <a:avLst/>
            </a:prstGeom>
            <a:solidFill>
              <a:srgbClr val="198C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9B2E8FB-D93F-7560-B6CA-A0018EE2C0A2}"/>
                </a:ext>
              </a:extLst>
            </p:cNvPr>
            <p:cNvSpPr/>
            <p:nvPr/>
          </p:nvSpPr>
          <p:spPr>
            <a:xfrm>
              <a:off x="4327580" y="1896616"/>
              <a:ext cx="120911" cy="120911"/>
            </a:xfrm>
            <a:prstGeom prst="rect">
              <a:avLst/>
            </a:prstGeom>
            <a:solidFill>
              <a:srgbClr val="18C7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890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15</Slides>
  <Notes>10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Outline</vt:lpstr>
      <vt:lpstr>How Generative AI is Related to Other AI Concepts</vt:lpstr>
      <vt:lpstr>AI tools for text generation</vt:lpstr>
      <vt:lpstr>AI Writing on the Research Journey </vt:lpstr>
      <vt:lpstr>Wiley’s Manuscript Language Checker Tool</vt:lpstr>
      <vt:lpstr>AI Studio: Wiley’s Experimental AI Suite</vt:lpstr>
      <vt:lpstr>AI tools for text generation: Key Issues</vt:lpstr>
      <vt:lpstr>Wiley’s AI Principles for Responsible AI Use</vt:lpstr>
      <vt:lpstr>Wiley GenAI ethics guidelines</vt:lpstr>
      <vt:lpstr>GenAI authorship considerations</vt:lpstr>
      <vt:lpstr>GenAI peer review considerations</vt:lpstr>
      <vt:lpstr>Your five-fold test in considering any ai tool: L-O-C-A-D</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revision>1</cp:revision>
  <dcterms:created xsi:type="dcterms:W3CDTF">2006-08-16T00:00:00Z</dcterms:created>
  <dcterms:modified xsi:type="dcterms:W3CDTF">2025-02-21T19:57:08Z</dcterms:modified>
</cp:coreProperties>
</file>