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314" r:id="rId4"/>
    <p:sldId id="293" r:id="rId5"/>
    <p:sldId id="326" r:id="rId6"/>
    <p:sldId id="268" r:id="rId7"/>
    <p:sldId id="316" r:id="rId8"/>
    <p:sldId id="317" r:id="rId9"/>
    <p:sldId id="275" r:id="rId10"/>
    <p:sldId id="282" r:id="rId11"/>
    <p:sldId id="320" r:id="rId12"/>
    <p:sldId id="280" r:id="rId13"/>
    <p:sldId id="309" r:id="rId14"/>
    <p:sldId id="307" r:id="rId15"/>
    <p:sldId id="291" r:id="rId16"/>
    <p:sldId id="296" r:id="rId17"/>
    <p:sldId id="322" r:id="rId18"/>
    <p:sldId id="324" r:id="rId19"/>
    <p:sldId id="274" r:id="rId20"/>
    <p:sldId id="273" r:id="rId21"/>
    <p:sldId id="285" r:id="rId22"/>
    <p:sldId id="279" r:id="rId23"/>
    <p:sldId id="258"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39933"/>
    <a:srgbClr val="009900"/>
    <a:srgbClr val="7ACC00"/>
    <a:srgbClr val="2BAAD3"/>
    <a:srgbClr val="076D8B"/>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955ED-D3A3-4FA2-AF82-6223258FB112}" v="153" dt="2025-02-19T11:44:45.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549" y="8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RHIDAWATI BINTI ABDULLAH" userId="600380cb-b0aa-425e-abac-85b4325e4fa3" providerId="ADAL" clId="{58D955ED-D3A3-4FA2-AF82-6223258FB112}"/>
    <pc:docChg chg="undo custSel addSld delSld modSld sldOrd">
      <pc:chgData name="NOORHIDAWATI BINTI ABDULLAH" userId="600380cb-b0aa-425e-abac-85b4325e4fa3" providerId="ADAL" clId="{58D955ED-D3A3-4FA2-AF82-6223258FB112}" dt="2025-02-19T11:44:45.395" v="811" actId="113"/>
      <pc:docMkLst>
        <pc:docMk/>
      </pc:docMkLst>
      <pc:sldChg chg="del">
        <pc:chgData name="NOORHIDAWATI BINTI ABDULLAH" userId="600380cb-b0aa-425e-abac-85b4325e4fa3" providerId="ADAL" clId="{58D955ED-D3A3-4FA2-AF82-6223258FB112}" dt="2025-02-19T11:17:32.874" v="492" actId="47"/>
        <pc:sldMkLst>
          <pc:docMk/>
          <pc:sldMk cId="0" sldId="257"/>
        </pc:sldMkLst>
      </pc:sldChg>
      <pc:sldChg chg="delSp modSp mod">
        <pc:chgData name="NOORHIDAWATI BINTI ABDULLAH" userId="600380cb-b0aa-425e-abac-85b4325e4fa3" providerId="ADAL" clId="{58D955ED-D3A3-4FA2-AF82-6223258FB112}" dt="2025-02-19T11:16:35.713" v="475" actId="404"/>
        <pc:sldMkLst>
          <pc:docMk/>
          <pc:sldMk cId="1636101330" sldId="258"/>
        </pc:sldMkLst>
        <pc:spChg chg="mod">
          <ac:chgData name="NOORHIDAWATI BINTI ABDULLAH" userId="600380cb-b0aa-425e-abac-85b4325e4fa3" providerId="ADAL" clId="{58D955ED-D3A3-4FA2-AF82-6223258FB112}" dt="2025-02-19T11:16:35.713" v="475" actId="404"/>
          <ac:spMkLst>
            <pc:docMk/>
            <pc:sldMk cId="1636101330" sldId="258"/>
            <ac:spMk id="2" creationId="{578F9990-19F0-2986-9BE8-6EBF2B73F384}"/>
          </ac:spMkLst>
        </pc:spChg>
        <pc:spChg chg="del">
          <ac:chgData name="NOORHIDAWATI BINTI ABDULLAH" userId="600380cb-b0aa-425e-abac-85b4325e4fa3" providerId="ADAL" clId="{58D955ED-D3A3-4FA2-AF82-6223258FB112}" dt="2025-02-19T11:16:10.214" v="465" actId="478"/>
          <ac:spMkLst>
            <pc:docMk/>
            <pc:sldMk cId="1636101330" sldId="258"/>
            <ac:spMk id="3" creationId="{FE591B4B-8679-DDE0-815C-135BFC176700}"/>
          </ac:spMkLst>
        </pc:spChg>
      </pc:sldChg>
      <pc:sldChg chg="modSp mod">
        <pc:chgData name="NOORHIDAWATI BINTI ABDULLAH" userId="600380cb-b0aa-425e-abac-85b4325e4fa3" providerId="ADAL" clId="{58D955ED-D3A3-4FA2-AF82-6223258FB112}" dt="2025-02-19T11:20:28.450" v="540" actId="6549"/>
        <pc:sldMkLst>
          <pc:docMk/>
          <pc:sldMk cId="503846924" sldId="259"/>
        </pc:sldMkLst>
        <pc:spChg chg="mod">
          <ac:chgData name="NOORHIDAWATI BINTI ABDULLAH" userId="600380cb-b0aa-425e-abac-85b4325e4fa3" providerId="ADAL" clId="{58D955ED-D3A3-4FA2-AF82-6223258FB112}" dt="2025-02-19T11:18:28.857" v="503" actId="14100"/>
          <ac:spMkLst>
            <pc:docMk/>
            <pc:sldMk cId="503846924" sldId="259"/>
            <ac:spMk id="2" creationId="{CB33383F-0D08-BB3D-7BCB-E6ED3CAD71CF}"/>
          </ac:spMkLst>
        </pc:spChg>
        <pc:spChg chg="mod">
          <ac:chgData name="NOORHIDAWATI BINTI ABDULLAH" userId="600380cb-b0aa-425e-abac-85b4325e4fa3" providerId="ADAL" clId="{58D955ED-D3A3-4FA2-AF82-6223258FB112}" dt="2025-02-19T11:20:28.450" v="540" actId="6549"/>
          <ac:spMkLst>
            <pc:docMk/>
            <pc:sldMk cId="503846924" sldId="259"/>
            <ac:spMk id="3" creationId="{5DD864E8-1965-CAD6-1D31-D1DE366428B6}"/>
          </ac:spMkLst>
        </pc:spChg>
      </pc:sldChg>
      <pc:sldChg chg="modSp mod">
        <pc:chgData name="NOORHIDAWATI BINTI ABDULLAH" userId="600380cb-b0aa-425e-abac-85b4325e4fa3" providerId="ADAL" clId="{58D955ED-D3A3-4FA2-AF82-6223258FB112}" dt="2025-02-19T11:23:21.219" v="558" actId="27636"/>
        <pc:sldMkLst>
          <pc:docMk/>
          <pc:sldMk cId="1511296354" sldId="268"/>
        </pc:sldMkLst>
        <pc:spChg chg="mod">
          <ac:chgData name="NOORHIDAWATI BINTI ABDULLAH" userId="600380cb-b0aa-425e-abac-85b4325e4fa3" providerId="ADAL" clId="{58D955ED-D3A3-4FA2-AF82-6223258FB112}" dt="2025-02-19T03:47:08.600" v="215" actId="14100"/>
          <ac:spMkLst>
            <pc:docMk/>
            <pc:sldMk cId="1511296354" sldId="268"/>
            <ac:spMk id="2" creationId="{3B3E0DF4-D804-4C8C-CB04-94C052F306F9}"/>
          </ac:spMkLst>
        </pc:spChg>
        <pc:spChg chg="mod">
          <ac:chgData name="NOORHIDAWATI BINTI ABDULLAH" userId="600380cb-b0aa-425e-abac-85b4325e4fa3" providerId="ADAL" clId="{58D955ED-D3A3-4FA2-AF82-6223258FB112}" dt="2025-02-19T11:23:21.219" v="558" actId="27636"/>
          <ac:spMkLst>
            <pc:docMk/>
            <pc:sldMk cId="1511296354" sldId="268"/>
            <ac:spMk id="3" creationId="{47EE3292-66CC-E0CD-67A2-7B42AA015D9A}"/>
          </ac:spMkLst>
        </pc:spChg>
      </pc:sldChg>
      <pc:sldChg chg="modSp del mod">
        <pc:chgData name="NOORHIDAWATI BINTI ABDULLAH" userId="600380cb-b0aa-425e-abac-85b4325e4fa3" providerId="ADAL" clId="{58D955ED-D3A3-4FA2-AF82-6223258FB112}" dt="2025-02-19T11:17:24.989" v="490" actId="47"/>
        <pc:sldMkLst>
          <pc:docMk/>
          <pc:sldMk cId="2364652503" sldId="270"/>
        </pc:sldMkLst>
        <pc:spChg chg="mod">
          <ac:chgData name="NOORHIDAWATI BINTI ABDULLAH" userId="600380cb-b0aa-425e-abac-85b4325e4fa3" providerId="ADAL" clId="{58D955ED-D3A3-4FA2-AF82-6223258FB112}" dt="2025-02-19T03:58:43.696" v="342" actId="2711"/>
          <ac:spMkLst>
            <pc:docMk/>
            <pc:sldMk cId="2364652503" sldId="270"/>
            <ac:spMk id="2" creationId="{43BA5349-9C66-AB3F-3E08-8A454F4E9B95}"/>
          </ac:spMkLst>
        </pc:spChg>
        <pc:graphicFrameChg chg="mod">
          <ac:chgData name="NOORHIDAWATI BINTI ABDULLAH" userId="600380cb-b0aa-425e-abac-85b4325e4fa3" providerId="ADAL" clId="{58D955ED-D3A3-4FA2-AF82-6223258FB112}" dt="2025-02-19T03:58:49.832" v="344" actId="12100"/>
          <ac:graphicFrameMkLst>
            <pc:docMk/>
            <pc:sldMk cId="2364652503" sldId="270"/>
            <ac:graphicFrameMk id="61" creationId="{B6D254AA-5E11-ABE4-6184-33F713A91953}"/>
          </ac:graphicFrameMkLst>
        </pc:graphicFrameChg>
      </pc:sldChg>
      <pc:sldChg chg="modSp mod">
        <pc:chgData name="NOORHIDAWATI BINTI ABDULLAH" userId="600380cb-b0aa-425e-abac-85b4325e4fa3" providerId="ADAL" clId="{58D955ED-D3A3-4FA2-AF82-6223258FB112}" dt="2025-02-19T11:13:27.992" v="398" actId="12100"/>
        <pc:sldMkLst>
          <pc:docMk/>
          <pc:sldMk cId="1772204198" sldId="273"/>
        </pc:sldMkLst>
        <pc:spChg chg="mod">
          <ac:chgData name="NOORHIDAWATI BINTI ABDULLAH" userId="600380cb-b0aa-425e-abac-85b4325e4fa3" providerId="ADAL" clId="{58D955ED-D3A3-4FA2-AF82-6223258FB112}" dt="2025-02-19T11:13:06.406" v="391" actId="1076"/>
          <ac:spMkLst>
            <pc:docMk/>
            <pc:sldMk cId="1772204198" sldId="273"/>
            <ac:spMk id="2" creationId="{9CAB7137-61C3-2DAD-630E-27054FA7473B}"/>
          </ac:spMkLst>
        </pc:spChg>
        <pc:graphicFrameChg chg="mod modGraphic">
          <ac:chgData name="NOORHIDAWATI BINTI ABDULLAH" userId="600380cb-b0aa-425e-abac-85b4325e4fa3" providerId="ADAL" clId="{58D955ED-D3A3-4FA2-AF82-6223258FB112}" dt="2025-02-19T11:13:27.992" v="398" actId="12100"/>
          <ac:graphicFrameMkLst>
            <pc:docMk/>
            <pc:sldMk cId="1772204198" sldId="273"/>
            <ac:graphicFrameMk id="19" creationId="{4954C394-E051-6D61-5B5D-EB610191C662}"/>
          </ac:graphicFrameMkLst>
        </pc:graphicFrameChg>
      </pc:sldChg>
      <pc:sldChg chg="modSp mod">
        <pc:chgData name="NOORHIDAWATI BINTI ABDULLAH" userId="600380cb-b0aa-425e-abac-85b4325e4fa3" providerId="ADAL" clId="{58D955ED-D3A3-4FA2-AF82-6223258FB112}" dt="2025-02-19T11:12:47.634" v="385" actId="12100"/>
        <pc:sldMkLst>
          <pc:docMk/>
          <pc:sldMk cId="382362879" sldId="274"/>
        </pc:sldMkLst>
        <pc:spChg chg="mod">
          <ac:chgData name="NOORHIDAWATI BINTI ABDULLAH" userId="600380cb-b0aa-425e-abac-85b4325e4fa3" providerId="ADAL" clId="{58D955ED-D3A3-4FA2-AF82-6223258FB112}" dt="2025-02-19T11:12:35.029" v="383" actId="1076"/>
          <ac:spMkLst>
            <pc:docMk/>
            <pc:sldMk cId="382362879" sldId="274"/>
            <ac:spMk id="2" creationId="{B6ACC2DC-54B8-1002-6789-53C70AA8AF24}"/>
          </ac:spMkLst>
        </pc:spChg>
        <pc:graphicFrameChg chg="mod modGraphic">
          <ac:chgData name="NOORHIDAWATI BINTI ABDULLAH" userId="600380cb-b0aa-425e-abac-85b4325e4fa3" providerId="ADAL" clId="{58D955ED-D3A3-4FA2-AF82-6223258FB112}" dt="2025-02-19T11:12:47.634" v="385" actId="12100"/>
          <ac:graphicFrameMkLst>
            <pc:docMk/>
            <pc:sldMk cId="382362879" sldId="274"/>
            <ac:graphicFrameMk id="19" creationId="{DEF21AFC-CF5E-13CB-727F-2414E5133518}"/>
          </ac:graphicFrameMkLst>
        </pc:graphicFrameChg>
      </pc:sldChg>
      <pc:sldChg chg="addSp delSp modSp mod">
        <pc:chgData name="NOORHIDAWATI BINTI ABDULLAH" userId="600380cb-b0aa-425e-abac-85b4325e4fa3" providerId="ADAL" clId="{58D955ED-D3A3-4FA2-AF82-6223258FB112}" dt="2025-02-19T11:29:20.337" v="600" actId="113"/>
        <pc:sldMkLst>
          <pc:docMk/>
          <pc:sldMk cId="366347127" sldId="275"/>
        </pc:sldMkLst>
        <pc:spChg chg="mod">
          <ac:chgData name="NOORHIDAWATI BINTI ABDULLAH" userId="600380cb-b0aa-425e-abac-85b4325e4fa3" providerId="ADAL" clId="{58D955ED-D3A3-4FA2-AF82-6223258FB112}" dt="2025-02-19T11:28:26.040" v="598" actId="255"/>
          <ac:spMkLst>
            <pc:docMk/>
            <pc:sldMk cId="366347127" sldId="275"/>
            <ac:spMk id="2" creationId="{816401DF-1F14-6BBD-DF36-BEAA1843B5D8}"/>
          </ac:spMkLst>
        </pc:spChg>
        <pc:spChg chg="add del mod">
          <ac:chgData name="NOORHIDAWATI BINTI ABDULLAH" userId="600380cb-b0aa-425e-abac-85b4325e4fa3" providerId="ADAL" clId="{58D955ED-D3A3-4FA2-AF82-6223258FB112}" dt="2025-02-19T03:48:48.577" v="230" actId="478"/>
          <ac:spMkLst>
            <pc:docMk/>
            <pc:sldMk cId="366347127" sldId="275"/>
            <ac:spMk id="4" creationId="{DB4F05B5-3F19-A8E4-9095-7B8E6859CBFB}"/>
          </ac:spMkLst>
        </pc:spChg>
        <pc:graphicFrameChg chg="add mod modGraphic">
          <ac:chgData name="NOORHIDAWATI BINTI ABDULLAH" userId="600380cb-b0aa-425e-abac-85b4325e4fa3" providerId="ADAL" clId="{58D955ED-D3A3-4FA2-AF82-6223258FB112}" dt="2025-02-19T11:29:20.337" v="600" actId="113"/>
          <ac:graphicFrameMkLst>
            <pc:docMk/>
            <pc:sldMk cId="366347127" sldId="275"/>
            <ac:graphicFrameMk id="5" creationId="{109B8CC9-9607-8D0F-50EA-70A919BBD6B5}"/>
          </ac:graphicFrameMkLst>
        </pc:graphicFrameChg>
        <pc:graphicFrameChg chg="del">
          <ac:chgData name="NOORHIDAWATI BINTI ABDULLAH" userId="600380cb-b0aa-425e-abac-85b4325e4fa3" providerId="ADAL" clId="{58D955ED-D3A3-4FA2-AF82-6223258FB112}" dt="2025-02-19T03:48:43.619" v="229" actId="478"/>
          <ac:graphicFrameMkLst>
            <pc:docMk/>
            <pc:sldMk cId="366347127" sldId="275"/>
            <ac:graphicFrameMk id="40" creationId="{E3B0C688-ED3C-BB9F-F623-3B126A1A5A3A}"/>
          </ac:graphicFrameMkLst>
        </pc:graphicFrameChg>
      </pc:sldChg>
      <pc:sldChg chg="modSp mod">
        <pc:chgData name="NOORHIDAWATI BINTI ABDULLAH" userId="600380cb-b0aa-425e-abac-85b4325e4fa3" providerId="ADAL" clId="{58D955ED-D3A3-4FA2-AF82-6223258FB112}" dt="2025-02-19T11:16:48.789" v="478" actId="14100"/>
        <pc:sldMkLst>
          <pc:docMk/>
          <pc:sldMk cId="1009269920" sldId="279"/>
        </pc:sldMkLst>
        <pc:spChg chg="mod">
          <ac:chgData name="NOORHIDAWATI BINTI ABDULLAH" userId="600380cb-b0aa-425e-abac-85b4325e4fa3" providerId="ADAL" clId="{58D955ED-D3A3-4FA2-AF82-6223258FB112}" dt="2025-02-19T11:15:50.007" v="430" actId="1076"/>
          <ac:spMkLst>
            <pc:docMk/>
            <pc:sldMk cId="1009269920" sldId="279"/>
            <ac:spMk id="2" creationId="{06DB6849-6042-A931-1724-86EF1DBDA3B3}"/>
          </ac:spMkLst>
        </pc:spChg>
        <pc:spChg chg="mod">
          <ac:chgData name="NOORHIDAWATI BINTI ABDULLAH" userId="600380cb-b0aa-425e-abac-85b4325e4fa3" providerId="ADAL" clId="{58D955ED-D3A3-4FA2-AF82-6223258FB112}" dt="2025-02-19T11:16:48.789" v="478" actId="14100"/>
          <ac:spMkLst>
            <pc:docMk/>
            <pc:sldMk cId="1009269920" sldId="279"/>
            <ac:spMk id="3" creationId="{66E2E41A-BDDF-88F8-AF18-6DEEB7C8318C}"/>
          </ac:spMkLst>
        </pc:spChg>
      </pc:sldChg>
      <pc:sldChg chg="addSp delSp modSp mod">
        <pc:chgData name="NOORHIDAWATI BINTI ABDULLAH" userId="600380cb-b0aa-425e-abac-85b4325e4fa3" providerId="ADAL" clId="{58D955ED-D3A3-4FA2-AF82-6223258FB112}" dt="2025-02-19T11:32:29.113" v="645" actId="404"/>
        <pc:sldMkLst>
          <pc:docMk/>
          <pc:sldMk cId="1218170361" sldId="280"/>
        </pc:sldMkLst>
        <pc:spChg chg="mod">
          <ac:chgData name="NOORHIDAWATI BINTI ABDULLAH" userId="600380cb-b0aa-425e-abac-85b4325e4fa3" providerId="ADAL" clId="{58D955ED-D3A3-4FA2-AF82-6223258FB112}" dt="2025-02-19T11:32:21.427" v="643" actId="403"/>
          <ac:spMkLst>
            <pc:docMk/>
            <pc:sldMk cId="1218170361" sldId="280"/>
            <ac:spMk id="2" creationId="{FF272B0E-513E-F6F4-7C21-838C56B1E669}"/>
          </ac:spMkLst>
        </pc:spChg>
        <pc:spChg chg="del">
          <ac:chgData name="NOORHIDAWATI BINTI ABDULLAH" userId="600380cb-b0aa-425e-abac-85b4325e4fa3" providerId="ADAL" clId="{58D955ED-D3A3-4FA2-AF82-6223258FB112}" dt="2025-02-19T03:52:45.759" v="281" actId="26606"/>
          <ac:spMkLst>
            <pc:docMk/>
            <pc:sldMk cId="1218170361" sldId="280"/>
            <ac:spMk id="3" creationId="{BD89D767-3261-1BD7-1163-C0A515B96E1A}"/>
          </ac:spMkLst>
        </pc:spChg>
        <pc:graphicFrameChg chg="add mod modGraphic">
          <ac:chgData name="NOORHIDAWATI BINTI ABDULLAH" userId="600380cb-b0aa-425e-abac-85b4325e4fa3" providerId="ADAL" clId="{58D955ED-D3A3-4FA2-AF82-6223258FB112}" dt="2025-02-19T11:32:29.113" v="645" actId="404"/>
          <ac:graphicFrameMkLst>
            <pc:docMk/>
            <pc:sldMk cId="1218170361" sldId="280"/>
            <ac:graphicFrameMk id="5" creationId="{85078750-996C-3937-C3B5-268CCD40720B}"/>
          </ac:graphicFrameMkLst>
        </pc:graphicFrameChg>
      </pc:sldChg>
      <pc:sldChg chg="modSp mod">
        <pc:chgData name="NOORHIDAWATI BINTI ABDULLAH" userId="600380cb-b0aa-425e-abac-85b4325e4fa3" providerId="ADAL" clId="{58D955ED-D3A3-4FA2-AF82-6223258FB112}" dt="2025-02-19T11:31:20.220" v="633" actId="20577"/>
        <pc:sldMkLst>
          <pc:docMk/>
          <pc:sldMk cId="1732081118" sldId="282"/>
        </pc:sldMkLst>
        <pc:spChg chg="mod">
          <ac:chgData name="NOORHIDAWATI BINTI ABDULLAH" userId="600380cb-b0aa-425e-abac-85b4325e4fa3" providerId="ADAL" clId="{58D955ED-D3A3-4FA2-AF82-6223258FB112}" dt="2025-02-19T03:51:02.928" v="265" actId="1076"/>
          <ac:spMkLst>
            <pc:docMk/>
            <pc:sldMk cId="1732081118" sldId="282"/>
            <ac:spMk id="2" creationId="{CF098A90-DC0A-7729-F91C-71CE6C284B57}"/>
          </ac:spMkLst>
        </pc:spChg>
        <pc:spChg chg="mod">
          <ac:chgData name="NOORHIDAWATI BINTI ABDULLAH" userId="600380cb-b0aa-425e-abac-85b4325e4fa3" providerId="ADAL" clId="{58D955ED-D3A3-4FA2-AF82-6223258FB112}" dt="2025-02-19T11:31:20.220" v="633" actId="20577"/>
          <ac:spMkLst>
            <pc:docMk/>
            <pc:sldMk cId="1732081118" sldId="282"/>
            <ac:spMk id="3" creationId="{0B1E79F5-C81D-FB4C-E93B-141C34817C5D}"/>
          </ac:spMkLst>
        </pc:spChg>
      </pc:sldChg>
      <pc:sldChg chg="modSp mod">
        <pc:chgData name="NOORHIDAWATI BINTI ABDULLAH" userId="600380cb-b0aa-425e-abac-85b4325e4fa3" providerId="ADAL" clId="{58D955ED-D3A3-4FA2-AF82-6223258FB112}" dt="2025-02-19T11:17:12.784" v="489" actId="14100"/>
        <pc:sldMkLst>
          <pc:docMk/>
          <pc:sldMk cId="3127004047" sldId="285"/>
        </pc:sldMkLst>
        <pc:spChg chg="mod">
          <ac:chgData name="NOORHIDAWATI BINTI ABDULLAH" userId="600380cb-b0aa-425e-abac-85b4325e4fa3" providerId="ADAL" clId="{58D955ED-D3A3-4FA2-AF82-6223258FB112}" dt="2025-02-19T11:17:00.281" v="484" actId="1076"/>
          <ac:spMkLst>
            <pc:docMk/>
            <pc:sldMk cId="3127004047" sldId="285"/>
            <ac:spMk id="2" creationId="{B12F4151-1048-0B92-4B03-A7C9E5DA1866}"/>
          </ac:spMkLst>
        </pc:spChg>
        <pc:spChg chg="mod">
          <ac:chgData name="NOORHIDAWATI BINTI ABDULLAH" userId="600380cb-b0aa-425e-abac-85b4325e4fa3" providerId="ADAL" clId="{58D955ED-D3A3-4FA2-AF82-6223258FB112}" dt="2025-02-19T11:17:12.784" v="489" actId="14100"/>
          <ac:spMkLst>
            <pc:docMk/>
            <pc:sldMk cId="3127004047" sldId="285"/>
            <ac:spMk id="3" creationId="{6CDC0ED8-5565-0765-70C9-8DDA25186AF1}"/>
          </ac:spMkLst>
        </pc:spChg>
      </pc:sldChg>
      <pc:sldChg chg="modSp del mod">
        <pc:chgData name="NOORHIDAWATI BINTI ABDULLAH" userId="600380cb-b0aa-425e-abac-85b4325e4fa3" providerId="ADAL" clId="{58D955ED-D3A3-4FA2-AF82-6223258FB112}" dt="2025-02-19T11:15:52.765" v="431" actId="47"/>
        <pc:sldMkLst>
          <pc:docMk/>
          <pc:sldMk cId="3144621346" sldId="286"/>
        </pc:sldMkLst>
        <pc:spChg chg="mod">
          <ac:chgData name="NOORHIDAWATI BINTI ABDULLAH" userId="600380cb-b0aa-425e-abac-85b4325e4fa3" providerId="ADAL" clId="{58D955ED-D3A3-4FA2-AF82-6223258FB112}" dt="2025-02-19T03:59:23.554" v="348" actId="207"/>
          <ac:spMkLst>
            <pc:docMk/>
            <pc:sldMk cId="3144621346" sldId="286"/>
            <ac:spMk id="2" creationId="{B0B8A435-C03F-0C10-5005-B52393E96B24}"/>
          </ac:spMkLst>
        </pc:spChg>
      </pc:sldChg>
      <pc:sldChg chg="modSp mod">
        <pc:chgData name="NOORHIDAWATI BINTI ABDULLAH" userId="600380cb-b0aa-425e-abac-85b4325e4fa3" providerId="ADAL" clId="{58D955ED-D3A3-4FA2-AF82-6223258FB112}" dt="2025-02-19T11:44:45.395" v="811" actId="113"/>
        <pc:sldMkLst>
          <pc:docMk/>
          <pc:sldMk cId="198969561" sldId="291"/>
        </pc:sldMkLst>
        <pc:spChg chg="mod">
          <ac:chgData name="NOORHIDAWATI BINTI ABDULLAH" userId="600380cb-b0aa-425e-abac-85b4325e4fa3" providerId="ADAL" clId="{58D955ED-D3A3-4FA2-AF82-6223258FB112}" dt="2025-02-19T11:34:35.003" v="676" actId="1076"/>
          <ac:spMkLst>
            <pc:docMk/>
            <pc:sldMk cId="198969561" sldId="291"/>
            <ac:spMk id="2" creationId="{4F6690BB-FBC3-9DB4-31C0-C82CDEFBA957}"/>
          </ac:spMkLst>
        </pc:spChg>
        <pc:spChg chg="mod">
          <ac:chgData name="NOORHIDAWATI BINTI ABDULLAH" userId="600380cb-b0aa-425e-abac-85b4325e4fa3" providerId="ADAL" clId="{58D955ED-D3A3-4FA2-AF82-6223258FB112}" dt="2025-02-19T11:34:37.324" v="677" actId="1076"/>
          <ac:spMkLst>
            <pc:docMk/>
            <pc:sldMk cId="198969561" sldId="291"/>
            <ac:spMk id="5" creationId="{0E7882F2-D6B8-2EE9-D92F-F38FD8CFEE14}"/>
          </ac:spMkLst>
        </pc:spChg>
        <pc:graphicFrameChg chg="mod modGraphic">
          <ac:chgData name="NOORHIDAWATI BINTI ABDULLAH" userId="600380cb-b0aa-425e-abac-85b4325e4fa3" providerId="ADAL" clId="{58D955ED-D3A3-4FA2-AF82-6223258FB112}" dt="2025-02-19T11:44:45.395" v="811" actId="113"/>
          <ac:graphicFrameMkLst>
            <pc:docMk/>
            <pc:sldMk cId="198969561" sldId="291"/>
            <ac:graphicFrameMk id="25" creationId="{03BA4E6E-33D6-DAD7-1500-BF42FE687107}"/>
          </ac:graphicFrameMkLst>
        </pc:graphicFrameChg>
      </pc:sldChg>
      <pc:sldChg chg="modSp mod ord">
        <pc:chgData name="NOORHIDAWATI BINTI ABDULLAH" userId="600380cb-b0aa-425e-abac-85b4325e4fa3" providerId="ADAL" clId="{58D955ED-D3A3-4FA2-AF82-6223258FB112}" dt="2025-02-19T11:24:58.014" v="573" actId="1076"/>
        <pc:sldMkLst>
          <pc:docMk/>
          <pc:sldMk cId="3233970322" sldId="293"/>
        </pc:sldMkLst>
        <pc:spChg chg="mod">
          <ac:chgData name="NOORHIDAWATI BINTI ABDULLAH" userId="600380cb-b0aa-425e-abac-85b4325e4fa3" providerId="ADAL" clId="{58D955ED-D3A3-4FA2-AF82-6223258FB112}" dt="2025-02-19T02:26:17.835" v="63" actId="1076"/>
          <ac:spMkLst>
            <pc:docMk/>
            <pc:sldMk cId="3233970322" sldId="293"/>
            <ac:spMk id="2" creationId="{FC2A8750-4ECB-67DA-A375-CCD8E4AA717D}"/>
          </ac:spMkLst>
        </pc:spChg>
        <pc:graphicFrameChg chg="mod modGraphic">
          <ac:chgData name="NOORHIDAWATI BINTI ABDULLAH" userId="600380cb-b0aa-425e-abac-85b4325e4fa3" providerId="ADAL" clId="{58D955ED-D3A3-4FA2-AF82-6223258FB112}" dt="2025-02-19T11:24:43.114" v="568" actId="404"/>
          <ac:graphicFrameMkLst>
            <pc:docMk/>
            <pc:sldMk cId="3233970322" sldId="293"/>
            <ac:graphicFrameMk id="4" creationId="{69077980-8223-1FB6-5840-D1FF98EF24CE}"/>
          </ac:graphicFrameMkLst>
        </pc:graphicFrameChg>
        <pc:picChg chg="mod">
          <ac:chgData name="NOORHIDAWATI BINTI ABDULLAH" userId="600380cb-b0aa-425e-abac-85b4325e4fa3" providerId="ADAL" clId="{58D955ED-D3A3-4FA2-AF82-6223258FB112}" dt="2025-02-19T11:24:58.014" v="573" actId="1076"/>
          <ac:picMkLst>
            <pc:docMk/>
            <pc:sldMk cId="3233970322" sldId="293"/>
            <ac:picMk id="6" creationId="{2EA803EC-FA91-55EA-D511-CA97FED3A738}"/>
          </ac:picMkLst>
        </pc:picChg>
      </pc:sldChg>
      <pc:sldChg chg="addSp modSp mod">
        <pc:chgData name="NOORHIDAWATI BINTI ABDULLAH" userId="600380cb-b0aa-425e-abac-85b4325e4fa3" providerId="ADAL" clId="{58D955ED-D3A3-4FA2-AF82-6223258FB112}" dt="2025-02-19T11:39:05.392" v="752" actId="1076"/>
        <pc:sldMkLst>
          <pc:docMk/>
          <pc:sldMk cId="1181668506" sldId="296"/>
        </pc:sldMkLst>
        <pc:spChg chg="mod">
          <ac:chgData name="NOORHIDAWATI BINTI ABDULLAH" userId="600380cb-b0aa-425e-abac-85b4325e4fa3" providerId="ADAL" clId="{58D955ED-D3A3-4FA2-AF82-6223258FB112}" dt="2025-02-19T11:39:05.392" v="752" actId="1076"/>
          <ac:spMkLst>
            <pc:docMk/>
            <pc:sldMk cId="1181668506" sldId="296"/>
            <ac:spMk id="2" creationId="{1DAF4C40-FA1E-667B-CB1E-AA79DE3B393B}"/>
          </ac:spMkLst>
        </pc:spChg>
        <pc:graphicFrameChg chg="add mod modGraphic">
          <ac:chgData name="NOORHIDAWATI BINTI ABDULLAH" userId="600380cb-b0aa-425e-abac-85b4325e4fa3" providerId="ADAL" clId="{58D955ED-D3A3-4FA2-AF82-6223258FB112}" dt="2025-02-19T11:38:41.610" v="746" actId="404"/>
          <ac:graphicFrameMkLst>
            <pc:docMk/>
            <pc:sldMk cId="1181668506" sldId="296"/>
            <ac:graphicFrameMk id="3" creationId="{29AFEDFF-E373-97B5-E51F-08B81C13395A}"/>
          </ac:graphicFrameMkLst>
        </pc:graphicFrameChg>
        <pc:graphicFrameChg chg="mod modGraphic">
          <ac:chgData name="NOORHIDAWATI BINTI ABDULLAH" userId="600380cb-b0aa-425e-abac-85b4325e4fa3" providerId="ADAL" clId="{58D955ED-D3A3-4FA2-AF82-6223258FB112}" dt="2025-02-19T11:39:01.650" v="751" actId="14100"/>
          <ac:graphicFrameMkLst>
            <pc:docMk/>
            <pc:sldMk cId="1181668506" sldId="296"/>
            <ac:graphicFrameMk id="4" creationId="{564F5A6D-C8D1-B0DE-1E3B-E32B56A17CE5}"/>
          </ac:graphicFrameMkLst>
        </pc:graphicFrameChg>
      </pc:sldChg>
      <pc:sldChg chg="modSp mod">
        <pc:chgData name="NOORHIDAWATI BINTI ABDULLAH" userId="600380cb-b0aa-425e-abac-85b4325e4fa3" providerId="ADAL" clId="{58D955ED-D3A3-4FA2-AF82-6223258FB112}" dt="2025-02-19T03:54:39.555" v="295" actId="1076"/>
        <pc:sldMkLst>
          <pc:docMk/>
          <pc:sldMk cId="269329829" sldId="307"/>
        </pc:sldMkLst>
        <pc:spChg chg="mod">
          <ac:chgData name="NOORHIDAWATI BINTI ABDULLAH" userId="600380cb-b0aa-425e-abac-85b4325e4fa3" providerId="ADAL" clId="{58D955ED-D3A3-4FA2-AF82-6223258FB112}" dt="2025-02-19T03:54:39.555" v="295" actId="1076"/>
          <ac:spMkLst>
            <pc:docMk/>
            <pc:sldMk cId="269329829" sldId="307"/>
            <ac:spMk id="2" creationId="{18F81EC3-E229-EC0C-43CD-B406FE05CF42}"/>
          </ac:spMkLst>
        </pc:spChg>
        <pc:spChg chg="mod">
          <ac:chgData name="NOORHIDAWATI BINTI ABDULLAH" userId="600380cb-b0aa-425e-abac-85b4325e4fa3" providerId="ADAL" clId="{58D955ED-D3A3-4FA2-AF82-6223258FB112}" dt="2025-02-19T03:54:36.103" v="294" actId="404"/>
          <ac:spMkLst>
            <pc:docMk/>
            <pc:sldMk cId="269329829" sldId="307"/>
            <ac:spMk id="3" creationId="{E19C958D-47C6-D098-A65A-E9EDF2BBA090}"/>
          </ac:spMkLst>
        </pc:spChg>
      </pc:sldChg>
      <pc:sldChg chg="addSp delSp modSp mod">
        <pc:chgData name="NOORHIDAWATI BINTI ABDULLAH" userId="600380cb-b0aa-425e-abac-85b4325e4fa3" providerId="ADAL" clId="{58D955ED-D3A3-4FA2-AF82-6223258FB112}" dt="2025-02-19T11:33:56.303" v="671" actId="1076"/>
        <pc:sldMkLst>
          <pc:docMk/>
          <pc:sldMk cId="1666261883" sldId="309"/>
        </pc:sldMkLst>
        <pc:spChg chg="mod">
          <ac:chgData name="NOORHIDAWATI BINTI ABDULLAH" userId="600380cb-b0aa-425e-abac-85b4325e4fa3" providerId="ADAL" clId="{58D955ED-D3A3-4FA2-AF82-6223258FB112}" dt="2025-02-19T11:32:56.881" v="654" actId="1076"/>
          <ac:spMkLst>
            <pc:docMk/>
            <pc:sldMk cId="1666261883" sldId="309"/>
            <ac:spMk id="2" creationId="{2B71CE49-EF50-8061-45B7-FA9006F58B09}"/>
          </ac:spMkLst>
        </pc:spChg>
        <pc:spChg chg="del">
          <ac:chgData name="NOORHIDAWATI BINTI ABDULLAH" userId="600380cb-b0aa-425e-abac-85b4325e4fa3" providerId="ADAL" clId="{58D955ED-D3A3-4FA2-AF82-6223258FB112}" dt="2025-02-19T03:53:17.271" v="285" actId="26606"/>
          <ac:spMkLst>
            <pc:docMk/>
            <pc:sldMk cId="1666261883" sldId="309"/>
            <ac:spMk id="3" creationId="{F5F81FDA-7B23-9085-32A6-8A1D55967A34}"/>
          </ac:spMkLst>
        </pc:spChg>
        <pc:spChg chg="add mod">
          <ac:chgData name="NOORHIDAWATI BINTI ABDULLAH" userId="600380cb-b0aa-425e-abac-85b4325e4fa3" providerId="ADAL" clId="{58D955ED-D3A3-4FA2-AF82-6223258FB112}" dt="2025-02-19T11:33:56.303" v="671" actId="1076"/>
          <ac:spMkLst>
            <pc:docMk/>
            <pc:sldMk cId="1666261883" sldId="309"/>
            <ac:spMk id="6" creationId="{9DDE5602-F459-16A9-4AA0-40DCDBEDF6F1}"/>
          </ac:spMkLst>
        </pc:spChg>
        <pc:graphicFrameChg chg="add mod">
          <ac:chgData name="NOORHIDAWATI BINTI ABDULLAH" userId="600380cb-b0aa-425e-abac-85b4325e4fa3" providerId="ADAL" clId="{58D955ED-D3A3-4FA2-AF82-6223258FB112}" dt="2025-02-19T11:33:31.499" v="661" actId="14100"/>
          <ac:graphicFrameMkLst>
            <pc:docMk/>
            <pc:sldMk cId="1666261883" sldId="309"/>
            <ac:graphicFrameMk id="5" creationId="{F9767749-78D9-CEDA-0182-1A1BDA981E0B}"/>
          </ac:graphicFrameMkLst>
        </pc:graphicFrameChg>
      </pc:sldChg>
      <pc:sldChg chg="modSp mod">
        <pc:chgData name="NOORHIDAWATI BINTI ABDULLAH" userId="600380cb-b0aa-425e-abac-85b4325e4fa3" providerId="ADAL" clId="{58D955ED-D3A3-4FA2-AF82-6223258FB112}" dt="2025-02-19T11:22:29.741" v="552" actId="255"/>
        <pc:sldMkLst>
          <pc:docMk/>
          <pc:sldMk cId="943585959" sldId="314"/>
        </pc:sldMkLst>
        <pc:spChg chg="mod">
          <ac:chgData name="NOORHIDAWATI BINTI ABDULLAH" userId="600380cb-b0aa-425e-abac-85b4325e4fa3" providerId="ADAL" clId="{58D955ED-D3A3-4FA2-AF82-6223258FB112}" dt="2025-02-19T02:23:34.315" v="43" actId="122"/>
          <ac:spMkLst>
            <pc:docMk/>
            <pc:sldMk cId="943585959" sldId="314"/>
            <ac:spMk id="2" creationId="{AD545C93-3CBB-14E0-EF09-886429857C3B}"/>
          </ac:spMkLst>
        </pc:spChg>
        <pc:graphicFrameChg chg="mod modGraphic">
          <ac:chgData name="NOORHIDAWATI BINTI ABDULLAH" userId="600380cb-b0aa-425e-abac-85b4325e4fa3" providerId="ADAL" clId="{58D955ED-D3A3-4FA2-AF82-6223258FB112}" dt="2025-02-19T11:22:29.741" v="552" actId="255"/>
          <ac:graphicFrameMkLst>
            <pc:docMk/>
            <pc:sldMk cId="943585959" sldId="314"/>
            <ac:graphicFrameMk id="56" creationId="{1C7469A4-F3CF-8A63-C46F-48AF784A5FD2}"/>
          </ac:graphicFrameMkLst>
        </pc:graphicFrameChg>
      </pc:sldChg>
      <pc:sldChg chg="del">
        <pc:chgData name="NOORHIDAWATI BINTI ABDULLAH" userId="600380cb-b0aa-425e-abac-85b4325e4fa3" providerId="ADAL" clId="{58D955ED-D3A3-4FA2-AF82-6223258FB112}" dt="2025-02-19T02:29:18.640" v="124" actId="2696"/>
        <pc:sldMkLst>
          <pc:docMk/>
          <pc:sldMk cId="3944447493" sldId="315"/>
        </pc:sldMkLst>
      </pc:sldChg>
      <pc:sldChg chg="modSp mod">
        <pc:chgData name="NOORHIDAWATI BINTI ABDULLAH" userId="600380cb-b0aa-425e-abac-85b4325e4fa3" providerId="ADAL" clId="{58D955ED-D3A3-4FA2-AF82-6223258FB112}" dt="2025-02-19T11:27:27.003" v="592" actId="20577"/>
        <pc:sldMkLst>
          <pc:docMk/>
          <pc:sldMk cId="678581391" sldId="316"/>
        </pc:sldMkLst>
        <pc:spChg chg="mod">
          <ac:chgData name="NOORHIDAWATI BINTI ABDULLAH" userId="600380cb-b0aa-425e-abac-85b4325e4fa3" providerId="ADAL" clId="{58D955ED-D3A3-4FA2-AF82-6223258FB112}" dt="2025-02-19T11:25:24.973" v="578" actId="404"/>
          <ac:spMkLst>
            <pc:docMk/>
            <pc:sldMk cId="678581391" sldId="316"/>
            <ac:spMk id="2" creationId="{D9921BE5-5812-8665-B9A1-5782ED972643}"/>
          </ac:spMkLst>
        </pc:spChg>
        <pc:graphicFrameChg chg="mod">
          <ac:chgData name="NOORHIDAWATI BINTI ABDULLAH" userId="600380cb-b0aa-425e-abac-85b4325e4fa3" providerId="ADAL" clId="{58D955ED-D3A3-4FA2-AF82-6223258FB112}" dt="2025-02-19T11:27:27.003" v="592" actId="20577"/>
          <ac:graphicFrameMkLst>
            <pc:docMk/>
            <pc:sldMk cId="678581391" sldId="316"/>
            <ac:graphicFrameMk id="29" creationId="{D5B7296A-E788-F3FF-5C6D-EC5CA6ACEA1A}"/>
          </ac:graphicFrameMkLst>
        </pc:graphicFrameChg>
      </pc:sldChg>
      <pc:sldChg chg="modSp mod">
        <pc:chgData name="NOORHIDAWATI BINTI ABDULLAH" userId="600380cb-b0aa-425e-abac-85b4325e4fa3" providerId="ADAL" clId="{58D955ED-D3A3-4FA2-AF82-6223258FB112}" dt="2025-02-19T11:27:59.803" v="593" actId="1076"/>
        <pc:sldMkLst>
          <pc:docMk/>
          <pc:sldMk cId="339183362" sldId="317"/>
        </pc:sldMkLst>
        <pc:spChg chg="mod">
          <ac:chgData name="NOORHIDAWATI BINTI ABDULLAH" userId="600380cb-b0aa-425e-abac-85b4325e4fa3" providerId="ADAL" clId="{58D955ED-D3A3-4FA2-AF82-6223258FB112}" dt="2025-02-19T11:27:59.803" v="593" actId="1076"/>
          <ac:spMkLst>
            <pc:docMk/>
            <pc:sldMk cId="339183362" sldId="317"/>
            <ac:spMk id="3" creationId="{77FB7AD6-2CDA-5234-E140-564DADDD07EB}"/>
          </ac:spMkLst>
        </pc:spChg>
        <pc:graphicFrameChg chg="mod modGraphic">
          <ac:chgData name="NOORHIDAWATI BINTI ABDULLAH" userId="600380cb-b0aa-425e-abac-85b4325e4fa3" providerId="ADAL" clId="{58D955ED-D3A3-4FA2-AF82-6223258FB112}" dt="2025-02-19T03:47:58.105" v="224" actId="2711"/>
          <ac:graphicFrameMkLst>
            <pc:docMk/>
            <pc:sldMk cId="339183362" sldId="317"/>
            <ac:graphicFrameMk id="16" creationId="{D8755935-E49D-4351-B329-57A009E3C37E}"/>
          </ac:graphicFrameMkLst>
        </pc:graphicFrameChg>
      </pc:sldChg>
      <pc:sldChg chg="addSp delSp modSp mod">
        <pc:chgData name="NOORHIDAWATI BINTI ABDULLAH" userId="600380cb-b0aa-425e-abac-85b4325e4fa3" providerId="ADAL" clId="{58D955ED-D3A3-4FA2-AF82-6223258FB112}" dt="2025-02-19T11:32:04.618" v="639" actId="20577"/>
        <pc:sldMkLst>
          <pc:docMk/>
          <pc:sldMk cId="3442381556" sldId="320"/>
        </pc:sldMkLst>
        <pc:spChg chg="mod">
          <ac:chgData name="NOORHIDAWATI BINTI ABDULLAH" userId="600380cb-b0aa-425e-abac-85b4325e4fa3" providerId="ADAL" clId="{58D955ED-D3A3-4FA2-AF82-6223258FB112}" dt="2025-02-19T03:52:10.599" v="280" actId="14100"/>
          <ac:spMkLst>
            <pc:docMk/>
            <pc:sldMk cId="3442381556" sldId="320"/>
            <ac:spMk id="2" creationId="{6E039729-065F-3599-1C6F-52951F3128A9}"/>
          </ac:spMkLst>
        </pc:spChg>
        <pc:spChg chg="del mod">
          <ac:chgData name="NOORHIDAWATI BINTI ABDULLAH" userId="600380cb-b0aa-425e-abac-85b4325e4fa3" providerId="ADAL" clId="{58D955ED-D3A3-4FA2-AF82-6223258FB112}" dt="2025-02-19T03:52:59.971" v="283" actId="26606"/>
          <ac:spMkLst>
            <pc:docMk/>
            <pc:sldMk cId="3442381556" sldId="320"/>
            <ac:spMk id="3" creationId="{F9A5A5CD-EC1D-2022-8FB1-113FB2313894}"/>
          </ac:spMkLst>
        </pc:spChg>
        <pc:graphicFrameChg chg="add mod">
          <ac:chgData name="NOORHIDAWATI BINTI ABDULLAH" userId="600380cb-b0aa-425e-abac-85b4325e4fa3" providerId="ADAL" clId="{58D955ED-D3A3-4FA2-AF82-6223258FB112}" dt="2025-02-19T11:32:04.618" v="639" actId="20577"/>
          <ac:graphicFrameMkLst>
            <pc:docMk/>
            <pc:sldMk cId="3442381556" sldId="320"/>
            <ac:graphicFrameMk id="5" creationId="{100465BE-1D11-AEB1-21D1-88EFCB0875AB}"/>
          </ac:graphicFrameMkLst>
        </pc:graphicFrameChg>
      </pc:sldChg>
      <pc:sldChg chg="modSp mod">
        <pc:chgData name="NOORHIDAWATI BINTI ABDULLAH" userId="600380cb-b0aa-425e-abac-85b4325e4fa3" providerId="ADAL" clId="{58D955ED-D3A3-4FA2-AF82-6223258FB112}" dt="2025-02-19T11:39:32.417" v="756" actId="20577"/>
        <pc:sldMkLst>
          <pc:docMk/>
          <pc:sldMk cId="2422832993" sldId="322"/>
        </pc:sldMkLst>
        <pc:spChg chg="mod">
          <ac:chgData name="NOORHIDAWATI BINTI ABDULLAH" userId="600380cb-b0aa-425e-abac-85b4325e4fa3" providerId="ADAL" clId="{58D955ED-D3A3-4FA2-AF82-6223258FB112}" dt="2025-02-19T11:37:27.306" v="724" actId="113"/>
          <ac:spMkLst>
            <pc:docMk/>
            <pc:sldMk cId="2422832993" sldId="322"/>
            <ac:spMk id="2" creationId="{12D2DDAC-2705-2EA8-A0B6-125203109500}"/>
          </ac:spMkLst>
        </pc:spChg>
        <pc:graphicFrameChg chg="mod modGraphic">
          <ac:chgData name="NOORHIDAWATI BINTI ABDULLAH" userId="600380cb-b0aa-425e-abac-85b4325e4fa3" providerId="ADAL" clId="{58D955ED-D3A3-4FA2-AF82-6223258FB112}" dt="2025-02-19T11:39:32.417" v="756" actId="20577"/>
          <ac:graphicFrameMkLst>
            <pc:docMk/>
            <pc:sldMk cId="2422832993" sldId="322"/>
            <ac:graphicFrameMk id="4" creationId="{7162BD14-BB7A-CE22-0C4D-384AC4F29D55}"/>
          </ac:graphicFrameMkLst>
        </pc:graphicFrameChg>
      </pc:sldChg>
      <pc:sldChg chg="addSp delSp modSp del mod ord">
        <pc:chgData name="NOORHIDAWATI BINTI ABDULLAH" userId="600380cb-b0aa-425e-abac-85b4325e4fa3" providerId="ADAL" clId="{58D955ED-D3A3-4FA2-AF82-6223258FB112}" dt="2025-02-19T11:17:25.040" v="491" actId="47"/>
        <pc:sldMkLst>
          <pc:docMk/>
          <pc:sldMk cId="1327418731" sldId="323"/>
        </pc:sldMkLst>
        <pc:spChg chg="add mod">
          <ac:chgData name="NOORHIDAWATI BINTI ABDULLAH" userId="600380cb-b0aa-425e-abac-85b4325e4fa3" providerId="ADAL" clId="{58D955ED-D3A3-4FA2-AF82-6223258FB112}" dt="2025-02-19T03:59:57.565" v="358" actId="113"/>
          <ac:spMkLst>
            <pc:docMk/>
            <pc:sldMk cId="1327418731" sldId="323"/>
            <ac:spMk id="2" creationId="{7377C5D3-A9E7-3562-1402-545D0B0857CB}"/>
          </ac:spMkLst>
        </pc:spChg>
        <pc:spChg chg="del">
          <ac:chgData name="NOORHIDAWATI BINTI ABDULLAH" userId="600380cb-b0aa-425e-abac-85b4325e4fa3" providerId="ADAL" clId="{58D955ED-D3A3-4FA2-AF82-6223258FB112}" dt="2025-02-19T03:59:42.561" v="351" actId="478"/>
          <ac:spMkLst>
            <pc:docMk/>
            <pc:sldMk cId="1327418731" sldId="323"/>
            <ac:spMk id="5" creationId="{50ADCAC5-50F0-8FA1-40DD-9A7F98062B80}"/>
          </ac:spMkLst>
        </pc:spChg>
        <pc:graphicFrameChg chg="add mod">
          <ac:chgData name="NOORHIDAWATI BINTI ABDULLAH" userId="600380cb-b0aa-425e-abac-85b4325e4fa3" providerId="ADAL" clId="{58D955ED-D3A3-4FA2-AF82-6223258FB112}" dt="2025-02-19T03:59:46.860" v="354" actId="27636"/>
          <ac:graphicFrameMkLst>
            <pc:docMk/>
            <pc:sldMk cId="1327418731" sldId="323"/>
            <ac:graphicFrameMk id="3" creationId="{8E99BD4F-5F35-0D16-0519-A1AD2BCB5AB5}"/>
          </ac:graphicFrameMkLst>
        </pc:graphicFrameChg>
      </pc:sldChg>
      <pc:sldChg chg="modSp mod">
        <pc:chgData name="NOORHIDAWATI BINTI ABDULLAH" userId="600380cb-b0aa-425e-abac-85b4325e4fa3" providerId="ADAL" clId="{58D955ED-D3A3-4FA2-AF82-6223258FB112}" dt="2025-02-19T11:43:06.479" v="806" actId="12100"/>
        <pc:sldMkLst>
          <pc:docMk/>
          <pc:sldMk cId="3545932045" sldId="324"/>
        </pc:sldMkLst>
        <pc:spChg chg="mod">
          <ac:chgData name="NOORHIDAWATI BINTI ABDULLAH" userId="600380cb-b0aa-425e-abac-85b4325e4fa3" providerId="ADAL" clId="{58D955ED-D3A3-4FA2-AF82-6223258FB112}" dt="2025-02-19T11:41:31.463" v="788" actId="1076"/>
          <ac:spMkLst>
            <pc:docMk/>
            <pc:sldMk cId="3545932045" sldId="324"/>
            <ac:spMk id="2" creationId="{3321576B-4FF3-C79E-549A-87CB1899F4EC}"/>
          </ac:spMkLst>
        </pc:spChg>
        <pc:graphicFrameChg chg="mod modGraphic">
          <ac:chgData name="NOORHIDAWATI BINTI ABDULLAH" userId="600380cb-b0aa-425e-abac-85b4325e4fa3" providerId="ADAL" clId="{58D955ED-D3A3-4FA2-AF82-6223258FB112}" dt="2025-02-19T11:43:06.479" v="806" actId="12100"/>
          <ac:graphicFrameMkLst>
            <pc:docMk/>
            <pc:sldMk cId="3545932045" sldId="324"/>
            <ac:graphicFrameMk id="4" creationId="{942A3B7E-77F7-D6E1-70F4-076D1F2E7870}"/>
          </ac:graphicFrameMkLst>
        </pc:graphicFrameChg>
      </pc:sldChg>
      <pc:sldChg chg="modSp del mod">
        <pc:chgData name="NOORHIDAWATI BINTI ABDULLAH" userId="600380cb-b0aa-425e-abac-85b4325e4fa3" providerId="ADAL" clId="{58D955ED-D3A3-4FA2-AF82-6223258FB112}" dt="2025-02-19T11:39:10.802" v="753" actId="47"/>
        <pc:sldMkLst>
          <pc:docMk/>
          <pc:sldMk cId="2934718174" sldId="325"/>
        </pc:sldMkLst>
        <pc:spChg chg="mod">
          <ac:chgData name="NOORHIDAWATI BINTI ABDULLAH" userId="600380cb-b0aa-425e-abac-85b4325e4fa3" providerId="ADAL" clId="{58D955ED-D3A3-4FA2-AF82-6223258FB112}" dt="2025-02-19T11:35:59.510" v="707" actId="1076"/>
          <ac:spMkLst>
            <pc:docMk/>
            <pc:sldMk cId="2934718174" sldId="325"/>
            <ac:spMk id="2" creationId="{6E46DDC6-52F3-7EE4-F405-DE61640E5EEF}"/>
          </ac:spMkLst>
        </pc:spChg>
        <pc:graphicFrameChg chg="mod modGraphic">
          <ac:chgData name="NOORHIDAWATI BINTI ABDULLAH" userId="600380cb-b0aa-425e-abac-85b4325e4fa3" providerId="ADAL" clId="{58D955ED-D3A3-4FA2-AF82-6223258FB112}" dt="2025-02-19T11:37:00.162" v="718" actId="404"/>
          <ac:graphicFrameMkLst>
            <pc:docMk/>
            <pc:sldMk cId="2934718174" sldId="325"/>
            <ac:graphicFrameMk id="7" creationId="{0FFCF422-5777-579A-7841-6A596B659F7D}"/>
          </ac:graphicFrameMkLst>
        </pc:graphicFrameChg>
      </pc:sldChg>
      <pc:sldChg chg="addSp delSp modSp new mod">
        <pc:chgData name="NOORHIDAWATI BINTI ABDULLAH" userId="600380cb-b0aa-425e-abac-85b4325e4fa3" providerId="ADAL" clId="{58D955ED-D3A3-4FA2-AF82-6223258FB112}" dt="2025-02-19T11:24:33.035" v="566" actId="20577"/>
        <pc:sldMkLst>
          <pc:docMk/>
          <pc:sldMk cId="1957420054" sldId="326"/>
        </pc:sldMkLst>
        <pc:spChg chg="mod">
          <ac:chgData name="NOORHIDAWATI BINTI ABDULLAH" userId="600380cb-b0aa-425e-abac-85b4325e4fa3" providerId="ADAL" clId="{58D955ED-D3A3-4FA2-AF82-6223258FB112}" dt="2025-02-19T02:27:51.100" v="90" actId="404"/>
          <ac:spMkLst>
            <pc:docMk/>
            <pc:sldMk cId="1957420054" sldId="326"/>
            <ac:spMk id="2" creationId="{7FDE2AFA-992A-C945-9D60-39879055BF5B}"/>
          </ac:spMkLst>
        </pc:spChg>
        <pc:spChg chg="add del">
          <ac:chgData name="NOORHIDAWATI BINTI ABDULLAH" userId="600380cb-b0aa-425e-abac-85b4325e4fa3" providerId="ADAL" clId="{58D955ED-D3A3-4FA2-AF82-6223258FB112}" dt="2025-02-19T02:21:37.147" v="21" actId="478"/>
          <ac:spMkLst>
            <pc:docMk/>
            <pc:sldMk cId="1957420054" sldId="326"/>
            <ac:spMk id="3" creationId="{F4DBC996-8A94-517E-7FA3-72DAC57F5EBE}"/>
          </ac:spMkLst>
        </pc:spChg>
        <pc:graphicFrameChg chg="add mod">
          <ac:chgData name="NOORHIDAWATI BINTI ABDULLAH" userId="600380cb-b0aa-425e-abac-85b4325e4fa3" providerId="ADAL" clId="{58D955ED-D3A3-4FA2-AF82-6223258FB112}" dt="2025-02-19T02:20:46.734" v="13"/>
          <ac:graphicFrameMkLst>
            <pc:docMk/>
            <pc:sldMk cId="1957420054" sldId="326"/>
            <ac:graphicFrameMk id="4" creationId="{ED354F0B-8911-9DBD-F932-4AA7AADF3E1F}"/>
          </ac:graphicFrameMkLst>
        </pc:graphicFrameChg>
        <pc:graphicFrameChg chg="add mod">
          <ac:chgData name="NOORHIDAWATI BINTI ABDULLAH" userId="600380cb-b0aa-425e-abac-85b4325e4fa3" providerId="ADAL" clId="{58D955ED-D3A3-4FA2-AF82-6223258FB112}" dt="2025-02-19T02:21:00.569" v="16"/>
          <ac:graphicFrameMkLst>
            <pc:docMk/>
            <pc:sldMk cId="1957420054" sldId="326"/>
            <ac:graphicFrameMk id="5" creationId="{D6C5B075-4722-CCCA-A2F0-9F2C36A9BB05}"/>
          </ac:graphicFrameMkLst>
        </pc:graphicFrameChg>
        <pc:graphicFrameChg chg="add mod modGraphic">
          <ac:chgData name="NOORHIDAWATI BINTI ABDULLAH" userId="600380cb-b0aa-425e-abac-85b4325e4fa3" providerId="ADAL" clId="{58D955ED-D3A3-4FA2-AF82-6223258FB112}" dt="2025-02-19T11:24:33.035" v="566" actId="20577"/>
          <ac:graphicFrameMkLst>
            <pc:docMk/>
            <pc:sldMk cId="1957420054" sldId="326"/>
            <ac:graphicFrameMk id="7" creationId="{66BCCFED-6778-F575-C2C6-CB12B08AA8F0}"/>
          </ac:graphicFrameMkLst>
        </pc:graphicFrameChg>
        <pc:picChg chg="add mod">
          <ac:chgData name="NOORHIDAWATI BINTI ABDULLAH" userId="600380cb-b0aa-425e-abac-85b4325e4fa3" providerId="ADAL" clId="{58D955ED-D3A3-4FA2-AF82-6223258FB112}" dt="2025-02-19T02:27:27.720" v="82"/>
          <ac:picMkLst>
            <pc:docMk/>
            <pc:sldMk cId="1957420054" sldId="326"/>
            <ac:picMk id="6" creationId="{12121418-E506-1E31-BFD8-5591920EB914}"/>
          </ac:picMkLst>
        </pc:picChg>
      </pc:sldChg>
      <pc:sldChg chg="del">
        <pc:chgData name="NOORHIDAWATI BINTI ABDULLAH" userId="600380cb-b0aa-425e-abac-85b4325e4fa3" providerId="ADAL" clId="{58D955ED-D3A3-4FA2-AF82-6223258FB112}" dt="2025-02-19T02:20:27.269" v="10"/>
        <pc:sldMkLst>
          <pc:docMk/>
          <pc:sldMk cId="2708786330" sldId="326"/>
        </pc:sldMkLst>
      </pc:sldChg>
      <pc:sldChg chg="addSp modSp del mod delDesignElem">
        <pc:chgData name="NOORHIDAWATI BINTI ABDULLAH" userId="600380cb-b0aa-425e-abac-85b4325e4fa3" providerId="ADAL" clId="{58D955ED-D3A3-4FA2-AF82-6223258FB112}" dt="2025-02-19T02:20:26.404" v="9"/>
        <pc:sldMkLst>
          <pc:docMk/>
          <pc:sldMk cId="3683177719" sldId="327"/>
        </pc:sldMkLst>
        <pc:spChg chg="mod">
          <ac:chgData name="NOORHIDAWATI BINTI ABDULLAH" userId="600380cb-b0aa-425e-abac-85b4325e4fa3" providerId="ADAL" clId="{58D955ED-D3A3-4FA2-AF82-6223258FB112}" dt="2025-02-19T02:20:26.404" v="9"/>
          <ac:spMkLst>
            <pc:docMk/>
            <pc:sldMk cId="3683177719" sldId="327"/>
            <ac:spMk id="2" creationId="{AD545C93-3CBB-14E0-EF09-886429857C3B}"/>
          </ac:spMkLst>
        </pc:spChg>
        <pc:spChg chg="add">
          <ac:chgData name="NOORHIDAWATI BINTI ABDULLAH" userId="600380cb-b0aa-425e-abac-85b4325e4fa3" providerId="ADAL" clId="{58D955ED-D3A3-4FA2-AF82-6223258FB112}" dt="2025-02-19T02:20:26.404" v="9"/>
          <ac:spMkLst>
            <pc:docMk/>
            <pc:sldMk cId="3683177719" sldId="327"/>
            <ac:spMk id="55" creationId="{6C4028FD-8BAA-4A19-BFDE-594D991B7552}"/>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364B5-716B-405D-9E43-3E8B162CCAA2}" type="doc">
      <dgm:prSet loTypeId="urn:microsoft.com/office/officeart/2017/3/layout/DropPinTimeline" loCatId="process" qsTypeId="urn:microsoft.com/office/officeart/2005/8/quickstyle/simple1" qsCatId="simple" csTypeId="urn:microsoft.com/office/officeart/2005/8/colors/accent2_2" csCatId="accent2" phldr="1"/>
      <dgm:spPr/>
      <dgm:t>
        <a:bodyPr/>
        <a:lstStyle/>
        <a:p>
          <a:endParaRPr lang="en-US"/>
        </a:p>
      </dgm:t>
    </dgm:pt>
    <dgm:pt modelId="{E29DE082-4FC1-46E8-A1FB-5CBC9269CEEE}">
      <dgm:prSet custT="1"/>
      <dgm:spPr/>
      <dgm:t>
        <a:bodyPr/>
        <a:lstStyle/>
        <a:p>
          <a:pPr>
            <a:defRPr b="1"/>
          </a:pPr>
          <a:r>
            <a:rPr lang="en-US" sz="1200" dirty="0">
              <a:latin typeface="Cambria" panose="02040503050406030204" pitchFamily="18" charset="0"/>
              <a:ea typeface="Cambria" panose="02040503050406030204" pitchFamily="18" charset="0"/>
            </a:rPr>
            <a:t>1960s</a:t>
          </a:r>
          <a:endParaRPr lang="en-US" sz="1000" dirty="0">
            <a:latin typeface="Cambria" panose="02040503050406030204" pitchFamily="18" charset="0"/>
            <a:ea typeface="Cambria" panose="02040503050406030204" pitchFamily="18" charset="0"/>
          </a:endParaRPr>
        </a:p>
      </dgm:t>
    </dgm:pt>
    <dgm:pt modelId="{80A7ADEB-2163-4C92-A664-53D2E4F96BD3}" type="parTrans" cxnId="{F60DDC44-6749-4BE4-AD82-D017545A262E}">
      <dgm:prSet/>
      <dgm:spPr/>
      <dgm:t>
        <a:bodyPr/>
        <a:lstStyle/>
        <a:p>
          <a:endParaRPr lang="en-US" sz="1600">
            <a:latin typeface="Abadi" panose="020B0604020104020204" pitchFamily="34" charset="0"/>
          </a:endParaRPr>
        </a:p>
      </dgm:t>
    </dgm:pt>
    <dgm:pt modelId="{3B4BDB01-B037-452B-A478-32E9220BC728}" type="sibTrans" cxnId="{F60DDC44-6749-4BE4-AD82-D017545A262E}">
      <dgm:prSet/>
      <dgm:spPr/>
      <dgm:t>
        <a:bodyPr/>
        <a:lstStyle/>
        <a:p>
          <a:endParaRPr lang="en-US" sz="1600">
            <a:latin typeface="Abadi" panose="020B0604020104020204" pitchFamily="34" charset="0"/>
          </a:endParaRPr>
        </a:p>
      </dgm:t>
    </dgm:pt>
    <dgm:pt modelId="{21E86595-0FF5-4EE9-B220-1003B964F53D}">
      <dgm:prSet custT="1"/>
      <dgm:spPr/>
      <dgm:t>
        <a:bodyPr/>
        <a:lstStyle/>
        <a:p>
          <a:pPr>
            <a:spcAft>
              <a:spcPct val="35000"/>
            </a:spcAft>
            <a:buNone/>
          </a:pPr>
          <a:r>
            <a:rPr lang="en-US" sz="1100" b="1" dirty="0">
              <a:latin typeface="Cambria" panose="02040503050406030204" pitchFamily="18" charset="0"/>
              <a:ea typeface="Cambria" panose="02040503050406030204" pitchFamily="18" charset="0"/>
            </a:rPr>
            <a:t>Creation</a:t>
          </a:r>
        </a:p>
      </dgm:t>
    </dgm:pt>
    <dgm:pt modelId="{D9AC4A5B-FC7A-4BE4-8084-7DE205E04EA7}" type="parTrans" cxnId="{E2A538DD-67D7-4EE1-8946-3BE0C5A035CB}">
      <dgm:prSet/>
      <dgm:spPr/>
      <dgm:t>
        <a:bodyPr/>
        <a:lstStyle/>
        <a:p>
          <a:endParaRPr lang="en-US" sz="1600">
            <a:latin typeface="Abadi" panose="020B0604020104020204" pitchFamily="34" charset="0"/>
          </a:endParaRPr>
        </a:p>
      </dgm:t>
    </dgm:pt>
    <dgm:pt modelId="{1D167317-28A2-4B77-ACC7-2D5BE6CD2658}" type="sibTrans" cxnId="{E2A538DD-67D7-4EE1-8946-3BE0C5A035CB}">
      <dgm:prSet/>
      <dgm:spPr/>
      <dgm:t>
        <a:bodyPr/>
        <a:lstStyle/>
        <a:p>
          <a:endParaRPr lang="en-US" sz="1600">
            <a:latin typeface="Abadi" panose="020B0604020104020204" pitchFamily="34" charset="0"/>
          </a:endParaRPr>
        </a:p>
      </dgm:t>
    </dgm:pt>
    <dgm:pt modelId="{4D4339F8-936E-479E-B877-5332E45D3EE5}">
      <dgm:prSet custT="1"/>
      <dgm:spPr/>
      <dgm:t>
        <a:bodyPr/>
        <a:lstStyle/>
        <a:p>
          <a:pPr>
            <a:spcAft>
              <a:spcPts val="600"/>
            </a:spcAft>
            <a:buFont typeface="Wingdings" panose="05000000000000000000" pitchFamily="2" charset="2"/>
            <a:buChar char="§"/>
          </a:pPr>
          <a:r>
            <a:rPr lang="en-US" sz="1100" dirty="0">
              <a:latin typeface="Cambria" panose="02040503050406030204" pitchFamily="18" charset="0"/>
              <a:ea typeface="Cambria" panose="02040503050406030204" pitchFamily="18" charset="0"/>
            </a:rPr>
            <a:t>JIF was developed by Eugene Garfield, the founder of the Institute for Scientific Information (ISI)</a:t>
          </a:r>
        </a:p>
      </dgm:t>
    </dgm:pt>
    <dgm:pt modelId="{A13361B9-2512-4062-BBA3-B5CB461DC623}" type="parTrans" cxnId="{FE3FFD5E-F3D5-4ED6-980B-A79B4C23C1C6}">
      <dgm:prSet/>
      <dgm:spPr/>
      <dgm:t>
        <a:bodyPr/>
        <a:lstStyle/>
        <a:p>
          <a:endParaRPr lang="en-US" sz="1600">
            <a:latin typeface="Abadi" panose="020B0604020104020204" pitchFamily="34" charset="0"/>
          </a:endParaRPr>
        </a:p>
      </dgm:t>
    </dgm:pt>
    <dgm:pt modelId="{B14AF32D-C14E-4E0C-A8E2-A812A35FF3C0}" type="sibTrans" cxnId="{FE3FFD5E-F3D5-4ED6-980B-A79B4C23C1C6}">
      <dgm:prSet/>
      <dgm:spPr/>
      <dgm:t>
        <a:bodyPr/>
        <a:lstStyle/>
        <a:p>
          <a:endParaRPr lang="en-US" sz="1600">
            <a:latin typeface="Abadi" panose="020B0604020104020204" pitchFamily="34" charset="0"/>
          </a:endParaRPr>
        </a:p>
      </dgm:t>
    </dgm:pt>
    <dgm:pt modelId="{BB2ABABE-799D-4BC5-BA1D-B2F294B572E8}">
      <dgm:prSet custT="1"/>
      <dgm:spPr/>
      <dgm:t>
        <a:bodyPr/>
        <a:lstStyle/>
        <a:p>
          <a:pPr>
            <a:spcAft>
              <a:spcPts val="600"/>
            </a:spcAft>
            <a:buFont typeface="Wingdings" panose="05000000000000000000" pitchFamily="2" charset="2"/>
            <a:buChar char="§"/>
          </a:pPr>
          <a:r>
            <a:rPr lang="en-US" sz="1100" dirty="0">
              <a:latin typeface="Cambria" panose="02040503050406030204" pitchFamily="18" charset="0"/>
              <a:ea typeface="Cambria" panose="02040503050406030204" pitchFamily="18" charset="0"/>
            </a:rPr>
            <a:t>Initially created as a tool to help librarians and researchers assess the influence of academic journals</a:t>
          </a:r>
        </a:p>
      </dgm:t>
    </dgm:pt>
    <dgm:pt modelId="{4EF87143-917B-4392-B6FB-1E83FC11C26F}" type="parTrans" cxnId="{6C14B57D-7B12-4D9F-8E90-81AAE497748E}">
      <dgm:prSet/>
      <dgm:spPr/>
      <dgm:t>
        <a:bodyPr/>
        <a:lstStyle/>
        <a:p>
          <a:endParaRPr lang="en-US" sz="1600">
            <a:latin typeface="Abadi" panose="020B0604020104020204" pitchFamily="34" charset="0"/>
          </a:endParaRPr>
        </a:p>
      </dgm:t>
    </dgm:pt>
    <dgm:pt modelId="{E7F947DA-8B22-418F-9A92-A455D14A7116}" type="sibTrans" cxnId="{6C14B57D-7B12-4D9F-8E90-81AAE497748E}">
      <dgm:prSet/>
      <dgm:spPr/>
      <dgm:t>
        <a:bodyPr/>
        <a:lstStyle/>
        <a:p>
          <a:endParaRPr lang="en-US" sz="1600">
            <a:latin typeface="Abadi" panose="020B0604020104020204" pitchFamily="34" charset="0"/>
          </a:endParaRPr>
        </a:p>
      </dgm:t>
    </dgm:pt>
    <dgm:pt modelId="{88E7F4F1-4C88-4DEE-A54B-A0C9CEEED217}">
      <dgm:prSet custT="1"/>
      <dgm:spPr/>
      <dgm:t>
        <a:bodyPr/>
        <a:lstStyle/>
        <a:p>
          <a:pPr>
            <a:defRPr b="1"/>
          </a:pPr>
          <a:r>
            <a:rPr lang="en-US" sz="1200" dirty="0">
              <a:latin typeface="Cambria" panose="02040503050406030204" pitchFamily="18" charset="0"/>
              <a:ea typeface="Cambria" panose="02040503050406030204" pitchFamily="18" charset="0"/>
            </a:rPr>
            <a:t>1970s-1990s</a:t>
          </a:r>
        </a:p>
      </dgm:t>
    </dgm:pt>
    <dgm:pt modelId="{8B6CF229-60B7-4035-929D-7BB8BA280641}" type="parTrans" cxnId="{9B89FDBE-13FD-4965-B3A6-876BB574BA53}">
      <dgm:prSet/>
      <dgm:spPr/>
      <dgm:t>
        <a:bodyPr/>
        <a:lstStyle/>
        <a:p>
          <a:endParaRPr lang="en-US" sz="1600">
            <a:latin typeface="Abadi" panose="020B0604020104020204" pitchFamily="34" charset="0"/>
          </a:endParaRPr>
        </a:p>
      </dgm:t>
    </dgm:pt>
    <dgm:pt modelId="{05F9D31F-4568-4763-86F7-3E106EFDC470}" type="sibTrans" cxnId="{9B89FDBE-13FD-4965-B3A6-876BB574BA53}">
      <dgm:prSet/>
      <dgm:spPr/>
      <dgm:t>
        <a:bodyPr/>
        <a:lstStyle/>
        <a:p>
          <a:endParaRPr lang="en-US" sz="1600">
            <a:latin typeface="Abadi" panose="020B0604020104020204" pitchFamily="34" charset="0"/>
          </a:endParaRPr>
        </a:p>
      </dgm:t>
    </dgm:pt>
    <dgm:pt modelId="{1BEFB6AB-A628-4F4A-866D-DC4D7BED851F}">
      <dgm:prSet custT="1"/>
      <dgm:spPr/>
      <dgm:t>
        <a:bodyPr/>
        <a:lstStyle/>
        <a:p>
          <a:pPr>
            <a:spcAft>
              <a:spcPct val="35000"/>
            </a:spcAft>
            <a:buNone/>
          </a:pPr>
          <a:r>
            <a:rPr lang="en-US" sz="1100" b="1" dirty="0">
              <a:latin typeface="Cambria" panose="02040503050406030204" pitchFamily="18" charset="0"/>
              <a:ea typeface="Cambria" panose="02040503050406030204" pitchFamily="18" charset="0"/>
            </a:rPr>
            <a:t>Adoption and Growth</a:t>
          </a:r>
        </a:p>
      </dgm:t>
    </dgm:pt>
    <dgm:pt modelId="{54C82078-BD3F-4360-AFBD-06FF1D259BBF}" type="parTrans" cxnId="{24E2498B-58C3-4E82-A4FD-43FEE9D29100}">
      <dgm:prSet/>
      <dgm:spPr/>
      <dgm:t>
        <a:bodyPr/>
        <a:lstStyle/>
        <a:p>
          <a:endParaRPr lang="en-US" sz="1600">
            <a:latin typeface="Abadi" panose="020B0604020104020204" pitchFamily="34" charset="0"/>
          </a:endParaRPr>
        </a:p>
      </dgm:t>
    </dgm:pt>
    <dgm:pt modelId="{B09C99C2-7FA6-4E6C-93B0-9B88D710AE9F}" type="sibTrans" cxnId="{24E2498B-58C3-4E82-A4FD-43FEE9D29100}">
      <dgm:prSet/>
      <dgm:spPr/>
      <dgm:t>
        <a:bodyPr/>
        <a:lstStyle/>
        <a:p>
          <a:endParaRPr lang="en-US" sz="1600">
            <a:latin typeface="Abadi" panose="020B0604020104020204" pitchFamily="34" charset="0"/>
          </a:endParaRPr>
        </a:p>
      </dgm:t>
    </dgm:pt>
    <dgm:pt modelId="{F901745C-DFA2-48D8-BC86-965A61A6B66C}">
      <dgm:prSet custT="1"/>
      <dgm:spPr/>
      <dgm:t>
        <a:bodyPr/>
        <a:lstStyle/>
        <a:p>
          <a:pPr>
            <a:spcAft>
              <a:spcPts val="600"/>
            </a:spcAft>
            <a:buFont typeface="Wingdings" panose="05000000000000000000" pitchFamily="2" charset="2"/>
            <a:buChar char="§"/>
          </a:pPr>
          <a:r>
            <a:rPr lang="en-US" sz="1100" dirty="0">
              <a:latin typeface="Cambria" panose="02040503050406030204" pitchFamily="18" charset="0"/>
              <a:ea typeface="Cambria" panose="02040503050406030204" pitchFamily="18" charset="0"/>
            </a:rPr>
            <a:t>JIF gained widespread use in the academic community, librarians and publishers, as a standardized measure to evaluate journals</a:t>
          </a:r>
        </a:p>
      </dgm:t>
    </dgm:pt>
    <dgm:pt modelId="{5059F273-8228-4F86-A230-D73C0E6E235A}" type="parTrans" cxnId="{54574EF4-C34E-4BCD-B41F-BCE301F626A6}">
      <dgm:prSet/>
      <dgm:spPr/>
      <dgm:t>
        <a:bodyPr/>
        <a:lstStyle/>
        <a:p>
          <a:endParaRPr lang="en-US" sz="1600">
            <a:latin typeface="Abadi" panose="020B0604020104020204" pitchFamily="34" charset="0"/>
          </a:endParaRPr>
        </a:p>
      </dgm:t>
    </dgm:pt>
    <dgm:pt modelId="{90D2469E-AEBE-4A00-A93A-D57308F96ADC}" type="sibTrans" cxnId="{54574EF4-C34E-4BCD-B41F-BCE301F626A6}">
      <dgm:prSet/>
      <dgm:spPr/>
      <dgm:t>
        <a:bodyPr/>
        <a:lstStyle/>
        <a:p>
          <a:endParaRPr lang="en-US" sz="1600">
            <a:latin typeface="Abadi" panose="020B0604020104020204" pitchFamily="34" charset="0"/>
          </a:endParaRPr>
        </a:p>
      </dgm:t>
    </dgm:pt>
    <dgm:pt modelId="{6E863159-931D-4A9F-8917-123AD6F12C17}">
      <dgm:prSet custT="1"/>
      <dgm:spPr/>
      <dgm:t>
        <a:bodyPr/>
        <a:lstStyle/>
        <a:p>
          <a:pPr>
            <a:spcAft>
              <a:spcPts val="600"/>
            </a:spcAft>
            <a:buFont typeface="Wingdings" panose="05000000000000000000" pitchFamily="2" charset="2"/>
            <a:buChar char="§"/>
          </a:pPr>
          <a:r>
            <a:rPr lang="en-US" sz="1100" dirty="0">
              <a:latin typeface="Cambria" panose="02040503050406030204" pitchFamily="18" charset="0"/>
              <a:ea typeface="Cambria" panose="02040503050406030204" pitchFamily="18" charset="0"/>
            </a:rPr>
            <a:t>It was incorporated into Journal Citation Reports (JCR), which ISI later sold to Thomson Reuters</a:t>
          </a:r>
        </a:p>
      </dgm:t>
    </dgm:pt>
    <dgm:pt modelId="{1AA1C240-6800-4337-A419-59938ABD21C0}" type="parTrans" cxnId="{2320EEA7-999A-430B-A5E9-D70390EA3AE6}">
      <dgm:prSet/>
      <dgm:spPr/>
      <dgm:t>
        <a:bodyPr/>
        <a:lstStyle/>
        <a:p>
          <a:endParaRPr lang="en-US" sz="1600">
            <a:latin typeface="Abadi" panose="020B0604020104020204" pitchFamily="34" charset="0"/>
          </a:endParaRPr>
        </a:p>
      </dgm:t>
    </dgm:pt>
    <dgm:pt modelId="{A6769EC9-3547-424C-9CC6-DB5C8A2B4A75}" type="sibTrans" cxnId="{2320EEA7-999A-430B-A5E9-D70390EA3AE6}">
      <dgm:prSet/>
      <dgm:spPr/>
      <dgm:t>
        <a:bodyPr/>
        <a:lstStyle/>
        <a:p>
          <a:endParaRPr lang="en-US" sz="1600">
            <a:latin typeface="Abadi" panose="020B0604020104020204" pitchFamily="34" charset="0"/>
          </a:endParaRPr>
        </a:p>
      </dgm:t>
    </dgm:pt>
    <dgm:pt modelId="{B5D53150-B7C5-4CFC-8232-DA6AF5DACB20}">
      <dgm:prSet custT="1"/>
      <dgm:spPr/>
      <dgm:t>
        <a:bodyPr/>
        <a:lstStyle/>
        <a:p>
          <a:pPr>
            <a:defRPr b="1"/>
          </a:pPr>
          <a:r>
            <a:rPr lang="en-US" sz="1200" dirty="0">
              <a:latin typeface="Cambria" panose="02040503050406030204" pitchFamily="18" charset="0"/>
              <a:ea typeface="Cambria" panose="02040503050406030204" pitchFamily="18" charset="0"/>
            </a:rPr>
            <a:t>2000s-Present</a:t>
          </a:r>
        </a:p>
      </dgm:t>
    </dgm:pt>
    <dgm:pt modelId="{C867595C-FA92-4344-931B-39FD27114FD7}" type="parTrans" cxnId="{5E67F42B-0215-4CC5-87C7-59C11427572F}">
      <dgm:prSet/>
      <dgm:spPr/>
      <dgm:t>
        <a:bodyPr/>
        <a:lstStyle/>
        <a:p>
          <a:endParaRPr lang="en-US" sz="1600">
            <a:latin typeface="Abadi" panose="020B0604020104020204" pitchFamily="34" charset="0"/>
          </a:endParaRPr>
        </a:p>
      </dgm:t>
    </dgm:pt>
    <dgm:pt modelId="{FE7C60D4-8C42-4975-8D4B-2C3DF3A64830}" type="sibTrans" cxnId="{5E67F42B-0215-4CC5-87C7-59C11427572F}">
      <dgm:prSet/>
      <dgm:spPr/>
      <dgm:t>
        <a:bodyPr/>
        <a:lstStyle/>
        <a:p>
          <a:endParaRPr lang="en-US" sz="1600">
            <a:latin typeface="Abadi" panose="020B0604020104020204" pitchFamily="34" charset="0"/>
          </a:endParaRPr>
        </a:p>
      </dgm:t>
    </dgm:pt>
    <dgm:pt modelId="{1437E002-84F5-4CE4-A5F3-D7DD7F935567}">
      <dgm:prSet custT="1"/>
      <dgm:spPr/>
      <dgm:t>
        <a:bodyPr/>
        <a:lstStyle/>
        <a:p>
          <a:pPr>
            <a:spcAft>
              <a:spcPct val="35000"/>
            </a:spcAft>
            <a:buNone/>
          </a:pPr>
          <a:r>
            <a:rPr lang="en-US" sz="1100" b="1" dirty="0">
              <a:latin typeface="Cambria" panose="02040503050406030204" pitchFamily="18" charset="0"/>
              <a:ea typeface="Cambria" panose="02040503050406030204" pitchFamily="18" charset="0"/>
            </a:rPr>
            <a:t>Criticism and Controversy</a:t>
          </a:r>
        </a:p>
      </dgm:t>
    </dgm:pt>
    <dgm:pt modelId="{7979D586-C5ED-4CE7-8E1A-66109CD4D8D0}" type="parTrans" cxnId="{D0D49BE3-C979-464A-8C96-4ABC8C0FE1C5}">
      <dgm:prSet/>
      <dgm:spPr/>
      <dgm:t>
        <a:bodyPr/>
        <a:lstStyle/>
        <a:p>
          <a:endParaRPr lang="en-US" sz="1600">
            <a:latin typeface="Abadi" panose="020B0604020104020204" pitchFamily="34" charset="0"/>
          </a:endParaRPr>
        </a:p>
      </dgm:t>
    </dgm:pt>
    <dgm:pt modelId="{9D9337B8-E334-4775-B7ED-A9835B3C3475}" type="sibTrans" cxnId="{D0D49BE3-C979-464A-8C96-4ABC8C0FE1C5}">
      <dgm:prSet/>
      <dgm:spPr/>
      <dgm:t>
        <a:bodyPr/>
        <a:lstStyle/>
        <a:p>
          <a:endParaRPr lang="en-US" sz="1600">
            <a:latin typeface="Abadi" panose="020B0604020104020204" pitchFamily="34" charset="0"/>
          </a:endParaRPr>
        </a:p>
      </dgm:t>
    </dgm:pt>
    <dgm:pt modelId="{67A83CB0-7C1A-4C3B-A10F-FB5CACD4E22F}">
      <dgm:prSet custT="1"/>
      <dgm:spPr/>
      <dgm:t>
        <a:bodyPr/>
        <a:lstStyle/>
        <a:p>
          <a:pPr>
            <a:spcAft>
              <a:spcPts val="600"/>
            </a:spcAft>
            <a:buFont typeface="Wingdings" panose="05000000000000000000" pitchFamily="2" charset="2"/>
            <a:buChar char="§"/>
          </a:pPr>
          <a:r>
            <a:rPr lang="en-US" sz="1100" dirty="0">
              <a:latin typeface="Cambria" panose="02040503050406030204" pitchFamily="18" charset="0"/>
              <a:ea typeface="Cambria" panose="02040503050406030204" pitchFamily="18" charset="0"/>
            </a:rPr>
            <a:t>JIF encouraging citation manipulation and reinforcing the </a:t>
          </a:r>
          <a:r>
            <a:rPr lang="en-US" sz="1200" dirty="0">
              <a:latin typeface="Cambria" panose="02040503050406030204" pitchFamily="18" charset="0"/>
              <a:ea typeface="Cambria" panose="02040503050406030204" pitchFamily="18" charset="0"/>
            </a:rPr>
            <a:t>dominance</a:t>
          </a:r>
          <a:r>
            <a:rPr lang="en-US" sz="1100" dirty="0">
              <a:latin typeface="Cambria" panose="02040503050406030204" pitchFamily="18" charset="0"/>
              <a:ea typeface="Cambria" panose="02040503050406030204" pitchFamily="18" charset="0"/>
            </a:rPr>
            <a:t> of certain high-impact journals</a:t>
          </a:r>
        </a:p>
      </dgm:t>
    </dgm:pt>
    <dgm:pt modelId="{FF2E0C0F-17C1-460F-A84E-BCF0C0E49DE4}" type="parTrans" cxnId="{859A95D6-C965-4329-A8DE-A6717B7C8823}">
      <dgm:prSet/>
      <dgm:spPr/>
      <dgm:t>
        <a:bodyPr/>
        <a:lstStyle/>
        <a:p>
          <a:endParaRPr lang="en-US" sz="1600">
            <a:latin typeface="Abadi" panose="020B0604020104020204" pitchFamily="34" charset="0"/>
          </a:endParaRPr>
        </a:p>
      </dgm:t>
    </dgm:pt>
    <dgm:pt modelId="{A448C7DC-FC03-40FF-B488-92116ACD115A}" type="sibTrans" cxnId="{859A95D6-C965-4329-A8DE-A6717B7C8823}">
      <dgm:prSet/>
      <dgm:spPr/>
      <dgm:t>
        <a:bodyPr/>
        <a:lstStyle/>
        <a:p>
          <a:endParaRPr lang="en-US" sz="1600">
            <a:latin typeface="Abadi" panose="020B0604020104020204" pitchFamily="34" charset="0"/>
          </a:endParaRPr>
        </a:p>
      </dgm:t>
    </dgm:pt>
    <dgm:pt modelId="{AF347C19-387F-4AC4-988C-47643267723D}">
      <dgm:prSet custT="1"/>
      <dgm:spPr/>
      <dgm:t>
        <a:bodyPr/>
        <a:lstStyle/>
        <a:p>
          <a:pPr>
            <a:spcAft>
              <a:spcPts val="600"/>
            </a:spcAft>
            <a:buFont typeface="Wingdings" panose="05000000000000000000" pitchFamily="2" charset="2"/>
            <a:buChar char="§"/>
          </a:pPr>
          <a:r>
            <a:rPr lang="en-US" sz="1100" dirty="0">
              <a:latin typeface="Cambria" panose="02040503050406030204" pitchFamily="18" charset="0"/>
              <a:ea typeface="Cambria" panose="02040503050406030204" pitchFamily="18" charset="0"/>
            </a:rPr>
            <a:t>JIF remains a widely used, albeit controversial, tool in academic publishing</a:t>
          </a:r>
        </a:p>
      </dgm:t>
    </dgm:pt>
    <dgm:pt modelId="{3E77F442-F391-4200-9159-AF6AC050C7EC}" type="parTrans" cxnId="{69DB585E-16AE-489B-8A6B-6A8DAEDAD137}">
      <dgm:prSet/>
      <dgm:spPr/>
      <dgm:t>
        <a:bodyPr/>
        <a:lstStyle/>
        <a:p>
          <a:endParaRPr lang="en-US" sz="1600">
            <a:latin typeface="Abadi" panose="020B0604020104020204" pitchFamily="34" charset="0"/>
          </a:endParaRPr>
        </a:p>
      </dgm:t>
    </dgm:pt>
    <dgm:pt modelId="{B8AACF48-25E4-412D-B3C9-FDCE0ED63D0A}" type="sibTrans" cxnId="{69DB585E-16AE-489B-8A6B-6A8DAEDAD137}">
      <dgm:prSet/>
      <dgm:spPr/>
      <dgm:t>
        <a:bodyPr/>
        <a:lstStyle/>
        <a:p>
          <a:endParaRPr lang="en-US" sz="1600">
            <a:latin typeface="Abadi" panose="020B0604020104020204" pitchFamily="34" charset="0"/>
          </a:endParaRPr>
        </a:p>
      </dgm:t>
    </dgm:pt>
    <dgm:pt modelId="{84ACCF5D-E5CD-4796-8DF4-E418F2D740D0}" type="pres">
      <dgm:prSet presAssocID="{2FE364B5-716B-405D-9E43-3E8B162CCAA2}" presName="root" presStyleCnt="0">
        <dgm:presLayoutVars>
          <dgm:chMax/>
          <dgm:chPref/>
          <dgm:animLvl val="lvl"/>
        </dgm:presLayoutVars>
      </dgm:prSet>
      <dgm:spPr/>
    </dgm:pt>
    <dgm:pt modelId="{1A81A5D5-41F0-4E66-A520-44CCD665AFAD}" type="pres">
      <dgm:prSet presAssocID="{2FE364B5-716B-405D-9E43-3E8B162CCAA2}"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3B534CB2-850B-4F80-A619-7BEE3B694B2D}" type="pres">
      <dgm:prSet presAssocID="{2FE364B5-716B-405D-9E43-3E8B162CCAA2}" presName="nodes" presStyleCnt="0">
        <dgm:presLayoutVars>
          <dgm:chMax/>
          <dgm:chPref/>
          <dgm:animLvl val="lvl"/>
        </dgm:presLayoutVars>
      </dgm:prSet>
      <dgm:spPr/>
    </dgm:pt>
    <dgm:pt modelId="{97F35A85-498F-4941-83A9-3FDF6B7E65B1}" type="pres">
      <dgm:prSet presAssocID="{E29DE082-4FC1-46E8-A1FB-5CBC9269CEEE}" presName="composite" presStyleCnt="0"/>
      <dgm:spPr/>
    </dgm:pt>
    <dgm:pt modelId="{6062C3E2-7A31-49D7-930E-20CD5EC9E796}" type="pres">
      <dgm:prSet presAssocID="{E29DE082-4FC1-46E8-A1FB-5CBC9269CEEE}"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E1CB059-2C86-47F6-9DC1-11C8246C5F37}" type="pres">
      <dgm:prSet presAssocID="{E29DE082-4FC1-46E8-A1FB-5CBC9269CEEE}" presName="DropPinPlaceHolder" presStyleCnt="0"/>
      <dgm:spPr/>
    </dgm:pt>
    <dgm:pt modelId="{0F4A1756-A20D-4EAB-BA71-B911F9262DA2}" type="pres">
      <dgm:prSet presAssocID="{E29DE082-4FC1-46E8-A1FB-5CBC9269CEEE}" presName="DropPin" presStyleLbl="alignNode1" presStyleIdx="0" presStyleCnt="3"/>
      <dgm:spPr/>
    </dgm:pt>
    <dgm:pt modelId="{3F870ED0-04FB-45FE-8701-A405D58065B6}" type="pres">
      <dgm:prSet presAssocID="{E29DE082-4FC1-46E8-A1FB-5CBC9269CEEE}" presName="Ellipse" presStyleLbl="fgAcc1" presStyleIdx="1" presStyleCnt="4"/>
      <dgm:spPr>
        <a:solidFill>
          <a:schemeClr val="lt1">
            <a:alpha val="90000"/>
            <a:hueOff val="0"/>
            <a:satOff val="0"/>
            <a:lumOff val="0"/>
            <a:alphaOff val="0"/>
          </a:schemeClr>
        </a:solidFill>
        <a:ln w="19050" cap="flat" cmpd="sng" algn="ctr">
          <a:noFill/>
          <a:prstDash val="solid"/>
          <a:miter lim="800000"/>
        </a:ln>
        <a:effectLst/>
      </dgm:spPr>
    </dgm:pt>
    <dgm:pt modelId="{C61F8224-6CC8-4296-9C93-6A409080EBE3}" type="pres">
      <dgm:prSet presAssocID="{E29DE082-4FC1-46E8-A1FB-5CBC9269CEEE}" presName="L2TextContainer" presStyleLbl="revTx" presStyleIdx="0" presStyleCnt="6">
        <dgm:presLayoutVars>
          <dgm:bulletEnabled val="1"/>
        </dgm:presLayoutVars>
      </dgm:prSet>
      <dgm:spPr/>
    </dgm:pt>
    <dgm:pt modelId="{0A1BDF0C-CCC0-4E62-ABA3-27EB8517C9D5}" type="pres">
      <dgm:prSet presAssocID="{E29DE082-4FC1-46E8-A1FB-5CBC9269CEEE}" presName="L1TextContainer" presStyleLbl="revTx" presStyleIdx="1" presStyleCnt="6">
        <dgm:presLayoutVars>
          <dgm:chMax val="1"/>
          <dgm:chPref val="1"/>
          <dgm:bulletEnabled val="1"/>
        </dgm:presLayoutVars>
      </dgm:prSet>
      <dgm:spPr/>
    </dgm:pt>
    <dgm:pt modelId="{33D3C7D0-037A-4F30-A721-17917F2B3DA8}" type="pres">
      <dgm:prSet presAssocID="{E29DE082-4FC1-46E8-A1FB-5CBC9269CEEE}"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EA0F9063-BEB8-4D51-8D8B-00FDDB68C641}" type="pres">
      <dgm:prSet presAssocID="{E29DE082-4FC1-46E8-A1FB-5CBC9269CEEE}" presName="EmptyPlaceHolder" presStyleCnt="0"/>
      <dgm:spPr/>
    </dgm:pt>
    <dgm:pt modelId="{2701EF13-47B7-48BB-A839-9DB72B4F8969}" type="pres">
      <dgm:prSet presAssocID="{3B4BDB01-B037-452B-A478-32E9220BC728}" presName="spaceBetweenRectangles" presStyleCnt="0"/>
      <dgm:spPr/>
    </dgm:pt>
    <dgm:pt modelId="{E1862C1F-27C4-4464-A4CD-BE5728FEDD17}" type="pres">
      <dgm:prSet presAssocID="{88E7F4F1-4C88-4DEE-A54B-A0C9CEEED217}" presName="composite" presStyleCnt="0"/>
      <dgm:spPr/>
    </dgm:pt>
    <dgm:pt modelId="{36938322-CECB-413F-883D-091CF2904753}" type="pres">
      <dgm:prSet presAssocID="{88E7F4F1-4C88-4DEE-A54B-A0C9CEEED217}" presName="ConnectorPoint" presStyleLbl="lnNode1" presStyleIdx="1"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1507A51-8BB4-432F-9A99-AB916C077BB5}" type="pres">
      <dgm:prSet presAssocID="{88E7F4F1-4C88-4DEE-A54B-A0C9CEEED217}" presName="DropPinPlaceHolder" presStyleCnt="0"/>
      <dgm:spPr/>
    </dgm:pt>
    <dgm:pt modelId="{BD763C8B-018D-4A05-B7AE-98AC5681DB5F}" type="pres">
      <dgm:prSet presAssocID="{88E7F4F1-4C88-4DEE-A54B-A0C9CEEED217}" presName="DropPin" presStyleLbl="alignNode1" presStyleIdx="1" presStyleCnt="3"/>
      <dgm:spPr/>
    </dgm:pt>
    <dgm:pt modelId="{6A867CF3-9C05-4B16-9603-7739042A1543}" type="pres">
      <dgm:prSet presAssocID="{88E7F4F1-4C88-4DEE-A54B-A0C9CEEED217}" presName="Ellipse" presStyleLbl="fgAcc1" presStyleIdx="2" presStyleCnt="4"/>
      <dgm:spPr>
        <a:solidFill>
          <a:schemeClr val="lt1">
            <a:alpha val="90000"/>
            <a:hueOff val="0"/>
            <a:satOff val="0"/>
            <a:lumOff val="0"/>
            <a:alphaOff val="0"/>
          </a:schemeClr>
        </a:solidFill>
        <a:ln w="19050" cap="flat" cmpd="sng" algn="ctr">
          <a:noFill/>
          <a:prstDash val="solid"/>
          <a:miter lim="800000"/>
        </a:ln>
        <a:effectLst/>
      </dgm:spPr>
    </dgm:pt>
    <dgm:pt modelId="{F3893FCB-ED1F-4E9A-B5C3-5899E4AF034E}" type="pres">
      <dgm:prSet presAssocID="{88E7F4F1-4C88-4DEE-A54B-A0C9CEEED217}" presName="L2TextContainer" presStyleLbl="revTx" presStyleIdx="2" presStyleCnt="6">
        <dgm:presLayoutVars>
          <dgm:bulletEnabled val="1"/>
        </dgm:presLayoutVars>
      </dgm:prSet>
      <dgm:spPr/>
    </dgm:pt>
    <dgm:pt modelId="{84B45E66-B69E-4D37-8269-0B5DBB8B2C0E}" type="pres">
      <dgm:prSet presAssocID="{88E7F4F1-4C88-4DEE-A54B-A0C9CEEED217}" presName="L1TextContainer" presStyleLbl="revTx" presStyleIdx="3" presStyleCnt="6" custScaleY="112954" custLinFactNeighborX="-782" custLinFactNeighborY="27313">
        <dgm:presLayoutVars>
          <dgm:chMax val="1"/>
          <dgm:chPref val="1"/>
          <dgm:bulletEnabled val="1"/>
        </dgm:presLayoutVars>
      </dgm:prSet>
      <dgm:spPr/>
    </dgm:pt>
    <dgm:pt modelId="{0F03970C-09C6-4864-BF08-CD4ED1A11D48}" type="pres">
      <dgm:prSet presAssocID="{88E7F4F1-4C88-4DEE-A54B-A0C9CEEED217}" presName="ConnectLine" presStyleLbl="sibTrans1D1" presStyleIdx="1" presStyleCnt="3"/>
      <dgm:spPr>
        <a:noFill/>
        <a:ln w="12700" cap="flat" cmpd="sng" algn="ctr">
          <a:solidFill>
            <a:schemeClr val="accent2">
              <a:hueOff val="0"/>
              <a:satOff val="0"/>
              <a:lumOff val="0"/>
              <a:alphaOff val="0"/>
            </a:schemeClr>
          </a:solidFill>
          <a:prstDash val="dash"/>
          <a:miter lim="800000"/>
        </a:ln>
        <a:effectLst/>
      </dgm:spPr>
    </dgm:pt>
    <dgm:pt modelId="{80851349-FD97-4644-8CA5-0FCC2135CA6E}" type="pres">
      <dgm:prSet presAssocID="{88E7F4F1-4C88-4DEE-A54B-A0C9CEEED217}" presName="EmptyPlaceHolder" presStyleCnt="0"/>
      <dgm:spPr/>
    </dgm:pt>
    <dgm:pt modelId="{0147AB61-AC80-47C4-8589-FD9FEADA181C}" type="pres">
      <dgm:prSet presAssocID="{05F9D31F-4568-4763-86F7-3E106EFDC470}" presName="spaceBetweenRectangles" presStyleCnt="0"/>
      <dgm:spPr/>
    </dgm:pt>
    <dgm:pt modelId="{94DAA4EF-F040-4C7A-BBC6-EDE693999E33}" type="pres">
      <dgm:prSet presAssocID="{B5D53150-B7C5-4CFC-8232-DA6AF5DACB20}" presName="composite" presStyleCnt="0"/>
      <dgm:spPr/>
    </dgm:pt>
    <dgm:pt modelId="{F1E440CB-DC15-43A3-AAF6-7BE9F422832C}" type="pres">
      <dgm:prSet presAssocID="{B5D53150-B7C5-4CFC-8232-DA6AF5DACB20}" presName="ConnectorPoint" presStyleLbl="lnNode1" presStyleIdx="2"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0EC22CD-F6CF-4318-B622-CA31198B2458}" type="pres">
      <dgm:prSet presAssocID="{B5D53150-B7C5-4CFC-8232-DA6AF5DACB20}" presName="DropPinPlaceHolder" presStyleCnt="0"/>
      <dgm:spPr/>
    </dgm:pt>
    <dgm:pt modelId="{65417373-8BDB-4EB8-A48B-0B2A3A02FAAD}" type="pres">
      <dgm:prSet presAssocID="{B5D53150-B7C5-4CFC-8232-DA6AF5DACB20}" presName="DropPin" presStyleLbl="alignNode1" presStyleIdx="2" presStyleCnt="3"/>
      <dgm:spPr/>
    </dgm:pt>
    <dgm:pt modelId="{A52A853B-0057-4E6F-B361-A6624218EAE2}" type="pres">
      <dgm:prSet presAssocID="{B5D53150-B7C5-4CFC-8232-DA6AF5DACB20}" presName="Ellipse" presStyleLbl="fgAcc1" presStyleIdx="3" presStyleCnt="4"/>
      <dgm:spPr>
        <a:solidFill>
          <a:schemeClr val="lt1">
            <a:alpha val="90000"/>
            <a:hueOff val="0"/>
            <a:satOff val="0"/>
            <a:lumOff val="0"/>
            <a:alphaOff val="0"/>
          </a:schemeClr>
        </a:solidFill>
        <a:ln w="19050" cap="flat" cmpd="sng" algn="ctr">
          <a:noFill/>
          <a:prstDash val="solid"/>
          <a:miter lim="800000"/>
        </a:ln>
        <a:effectLst/>
      </dgm:spPr>
    </dgm:pt>
    <dgm:pt modelId="{A7AFBA51-0FEF-4586-A6DE-5D90FFF28561}" type="pres">
      <dgm:prSet presAssocID="{B5D53150-B7C5-4CFC-8232-DA6AF5DACB20}" presName="L2TextContainer" presStyleLbl="revTx" presStyleIdx="4" presStyleCnt="6">
        <dgm:presLayoutVars>
          <dgm:bulletEnabled val="1"/>
        </dgm:presLayoutVars>
      </dgm:prSet>
      <dgm:spPr/>
    </dgm:pt>
    <dgm:pt modelId="{8B16D4B1-A5FC-471E-8C1D-009DA539953C}" type="pres">
      <dgm:prSet presAssocID="{B5D53150-B7C5-4CFC-8232-DA6AF5DACB20}" presName="L1TextContainer" presStyleLbl="revTx" presStyleIdx="5" presStyleCnt="6">
        <dgm:presLayoutVars>
          <dgm:chMax val="1"/>
          <dgm:chPref val="1"/>
          <dgm:bulletEnabled val="1"/>
        </dgm:presLayoutVars>
      </dgm:prSet>
      <dgm:spPr/>
    </dgm:pt>
    <dgm:pt modelId="{C9532F63-7629-4D2D-9C59-0990F239BDD0}" type="pres">
      <dgm:prSet presAssocID="{B5D53150-B7C5-4CFC-8232-DA6AF5DACB20}" presName="ConnectLine" presStyleLbl="sibTrans1D1" presStyleIdx="2" presStyleCnt="3"/>
      <dgm:spPr>
        <a:noFill/>
        <a:ln w="12700" cap="flat" cmpd="sng" algn="ctr">
          <a:solidFill>
            <a:schemeClr val="accent2">
              <a:hueOff val="0"/>
              <a:satOff val="0"/>
              <a:lumOff val="0"/>
              <a:alphaOff val="0"/>
            </a:schemeClr>
          </a:solidFill>
          <a:prstDash val="dash"/>
          <a:miter lim="800000"/>
        </a:ln>
        <a:effectLst/>
      </dgm:spPr>
    </dgm:pt>
    <dgm:pt modelId="{C8AEECDD-B8A8-4B57-B6F8-E55457EF7541}" type="pres">
      <dgm:prSet presAssocID="{B5D53150-B7C5-4CFC-8232-DA6AF5DACB20}" presName="EmptyPlaceHolder" presStyleCnt="0"/>
      <dgm:spPr/>
    </dgm:pt>
  </dgm:ptLst>
  <dgm:cxnLst>
    <dgm:cxn modelId="{5E67F42B-0215-4CC5-87C7-59C11427572F}" srcId="{2FE364B5-716B-405D-9E43-3E8B162CCAA2}" destId="{B5D53150-B7C5-4CFC-8232-DA6AF5DACB20}" srcOrd="2" destOrd="0" parTransId="{C867595C-FA92-4344-931B-39FD27114FD7}" sibTransId="{FE7C60D4-8C42-4975-8D4B-2C3DF3A64830}"/>
    <dgm:cxn modelId="{AECD8735-2594-4107-9575-D87DBDE2F3AA}" type="presOf" srcId="{67A83CB0-7C1A-4C3B-A10F-FB5CACD4E22F}" destId="{A7AFBA51-0FEF-4586-A6DE-5D90FFF28561}" srcOrd="0" destOrd="1" presId="urn:microsoft.com/office/officeart/2017/3/layout/DropPinTimeline"/>
    <dgm:cxn modelId="{B6F4F83E-1419-406D-932D-730BAC65187F}" type="presOf" srcId="{88E7F4F1-4C88-4DEE-A54B-A0C9CEEED217}" destId="{84B45E66-B69E-4D37-8269-0B5DBB8B2C0E}" srcOrd="0" destOrd="0" presId="urn:microsoft.com/office/officeart/2017/3/layout/DropPinTimeline"/>
    <dgm:cxn modelId="{69DB585E-16AE-489B-8A6B-6A8DAEDAD137}" srcId="{1437E002-84F5-4CE4-A5F3-D7DD7F935567}" destId="{AF347C19-387F-4AC4-988C-47643267723D}" srcOrd="1" destOrd="0" parTransId="{3E77F442-F391-4200-9159-AF6AC050C7EC}" sibTransId="{B8AACF48-25E4-412D-B3C9-FDCE0ED63D0A}"/>
    <dgm:cxn modelId="{FE3FFD5E-F3D5-4ED6-980B-A79B4C23C1C6}" srcId="{21E86595-0FF5-4EE9-B220-1003B964F53D}" destId="{4D4339F8-936E-479E-B877-5332E45D3EE5}" srcOrd="0" destOrd="0" parTransId="{A13361B9-2512-4062-BBA3-B5CB461DC623}" sibTransId="{B14AF32D-C14E-4E0C-A8E2-A812A35FF3C0}"/>
    <dgm:cxn modelId="{F60DDC44-6749-4BE4-AD82-D017545A262E}" srcId="{2FE364B5-716B-405D-9E43-3E8B162CCAA2}" destId="{E29DE082-4FC1-46E8-A1FB-5CBC9269CEEE}" srcOrd="0" destOrd="0" parTransId="{80A7ADEB-2163-4C92-A664-53D2E4F96BD3}" sibTransId="{3B4BDB01-B037-452B-A478-32E9220BC728}"/>
    <dgm:cxn modelId="{0486607A-1560-4678-AE3A-E2DF705F35B3}" type="presOf" srcId="{1BEFB6AB-A628-4F4A-866D-DC4D7BED851F}" destId="{F3893FCB-ED1F-4E9A-B5C3-5899E4AF034E}" srcOrd="0" destOrd="0" presId="urn:microsoft.com/office/officeart/2017/3/layout/DropPinTimeline"/>
    <dgm:cxn modelId="{6C14B57D-7B12-4D9F-8E90-81AAE497748E}" srcId="{21E86595-0FF5-4EE9-B220-1003B964F53D}" destId="{BB2ABABE-799D-4BC5-BA1D-B2F294B572E8}" srcOrd="1" destOrd="0" parTransId="{4EF87143-917B-4392-B6FB-1E83FC11C26F}" sibTransId="{E7F947DA-8B22-418F-9A92-A455D14A7116}"/>
    <dgm:cxn modelId="{5FD8F481-76D3-4ED4-9F7C-EDA481F30DDE}" type="presOf" srcId="{B5D53150-B7C5-4CFC-8232-DA6AF5DACB20}" destId="{8B16D4B1-A5FC-471E-8C1D-009DA539953C}" srcOrd="0" destOrd="0" presId="urn:microsoft.com/office/officeart/2017/3/layout/DropPinTimeline"/>
    <dgm:cxn modelId="{24E2498B-58C3-4E82-A4FD-43FEE9D29100}" srcId="{88E7F4F1-4C88-4DEE-A54B-A0C9CEEED217}" destId="{1BEFB6AB-A628-4F4A-866D-DC4D7BED851F}" srcOrd="0" destOrd="0" parTransId="{54C82078-BD3F-4360-AFBD-06FF1D259BBF}" sibTransId="{B09C99C2-7FA6-4E6C-93B0-9B88D710AE9F}"/>
    <dgm:cxn modelId="{ED82A794-B9C2-43F1-99FD-5C3692A56913}" type="presOf" srcId="{AF347C19-387F-4AC4-988C-47643267723D}" destId="{A7AFBA51-0FEF-4586-A6DE-5D90FFF28561}" srcOrd="0" destOrd="2" presId="urn:microsoft.com/office/officeart/2017/3/layout/DropPinTimeline"/>
    <dgm:cxn modelId="{7A1398A4-F7EE-4799-96B8-A9096C96B383}" type="presOf" srcId="{6E863159-931D-4A9F-8917-123AD6F12C17}" destId="{F3893FCB-ED1F-4E9A-B5C3-5899E4AF034E}" srcOrd="0" destOrd="2" presId="urn:microsoft.com/office/officeart/2017/3/layout/DropPinTimeline"/>
    <dgm:cxn modelId="{2320EEA7-999A-430B-A5E9-D70390EA3AE6}" srcId="{1BEFB6AB-A628-4F4A-866D-DC4D7BED851F}" destId="{6E863159-931D-4A9F-8917-123AD6F12C17}" srcOrd="1" destOrd="0" parTransId="{1AA1C240-6800-4337-A419-59938ABD21C0}" sibTransId="{A6769EC9-3547-424C-9CC6-DB5C8A2B4A75}"/>
    <dgm:cxn modelId="{5BD613BE-1B13-491B-A188-07CD47BF200D}" type="presOf" srcId="{F901745C-DFA2-48D8-BC86-965A61A6B66C}" destId="{F3893FCB-ED1F-4E9A-B5C3-5899E4AF034E}" srcOrd="0" destOrd="1" presId="urn:microsoft.com/office/officeart/2017/3/layout/DropPinTimeline"/>
    <dgm:cxn modelId="{9B89FDBE-13FD-4965-B3A6-876BB574BA53}" srcId="{2FE364B5-716B-405D-9E43-3E8B162CCAA2}" destId="{88E7F4F1-4C88-4DEE-A54B-A0C9CEEED217}" srcOrd="1" destOrd="0" parTransId="{8B6CF229-60B7-4035-929D-7BB8BA280641}" sibTransId="{05F9D31F-4568-4763-86F7-3E106EFDC470}"/>
    <dgm:cxn modelId="{9571FECC-7350-4D1E-8694-94309BE6DBAE}" type="presOf" srcId="{1437E002-84F5-4CE4-A5F3-D7DD7F935567}" destId="{A7AFBA51-0FEF-4586-A6DE-5D90FFF28561}" srcOrd="0" destOrd="0" presId="urn:microsoft.com/office/officeart/2017/3/layout/DropPinTimeline"/>
    <dgm:cxn modelId="{859A95D6-C965-4329-A8DE-A6717B7C8823}" srcId="{1437E002-84F5-4CE4-A5F3-D7DD7F935567}" destId="{67A83CB0-7C1A-4C3B-A10F-FB5CACD4E22F}" srcOrd="0" destOrd="0" parTransId="{FF2E0C0F-17C1-460F-A84E-BCF0C0E49DE4}" sibTransId="{A448C7DC-FC03-40FF-B488-92116ACD115A}"/>
    <dgm:cxn modelId="{CA2D36D7-37E3-4FDA-8874-EF712310F172}" type="presOf" srcId="{4D4339F8-936E-479E-B877-5332E45D3EE5}" destId="{C61F8224-6CC8-4296-9C93-6A409080EBE3}" srcOrd="0" destOrd="1" presId="urn:microsoft.com/office/officeart/2017/3/layout/DropPinTimeline"/>
    <dgm:cxn modelId="{E2A538DD-67D7-4EE1-8946-3BE0C5A035CB}" srcId="{E29DE082-4FC1-46E8-A1FB-5CBC9269CEEE}" destId="{21E86595-0FF5-4EE9-B220-1003B964F53D}" srcOrd="0" destOrd="0" parTransId="{D9AC4A5B-FC7A-4BE4-8084-7DE205E04EA7}" sibTransId="{1D167317-28A2-4B77-ACC7-2D5BE6CD2658}"/>
    <dgm:cxn modelId="{63336BE0-6C0B-4FB8-AD62-D3F8EDFB5A42}" type="presOf" srcId="{BB2ABABE-799D-4BC5-BA1D-B2F294B572E8}" destId="{C61F8224-6CC8-4296-9C93-6A409080EBE3}" srcOrd="0" destOrd="2" presId="urn:microsoft.com/office/officeart/2017/3/layout/DropPinTimeline"/>
    <dgm:cxn modelId="{D0D49BE3-C979-464A-8C96-4ABC8C0FE1C5}" srcId="{B5D53150-B7C5-4CFC-8232-DA6AF5DACB20}" destId="{1437E002-84F5-4CE4-A5F3-D7DD7F935567}" srcOrd="0" destOrd="0" parTransId="{7979D586-C5ED-4CE7-8E1A-66109CD4D8D0}" sibTransId="{9D9337B8-E334-4775-B7ED-A9835B3C3475}"/>
    <dgm:cxn modelId="{EE4133F1-BF3E-472C-9801-4E444D7E7950}" type="presOf" srcId="{2FE364B5-716B-405D-9E43-3E8B162CCAA2}" destId="{84ACCF5D-E5CD-4796-8DF4-E418F2D740D0}" srcOrd="0" destOrd="0" presId="urn:microsoft.com/office/officeart/2017/3/layout/DropPinTimeline"/>
    <dgm:cxn modelId="{5249CAF3-68EE-4532-A650-332706E8000F}" type="presOf" srcId="{E29DE082-4FC1-46E8-A1FB-5CBC9269CEEE}" destId="{0A1BDF0C-CCC0-4E62-ABA3-27EB8517C9D5}" srcOrd="0" destOrd="0" presId="urn:microsoft.com/office/officeart/2017/3/layout/DropPinTimeline"/>
    <dgm:cxn modelId="{54574EF4-C34E-4BCD-B41F-BCE301F626A6}" srcId="{1BEFB6AB-A628-4F4A-866D-DC4D7BED851F}" destId="{F901745C-DFA2-48D8-BC86-965A61A6B66C}" srcOrd="0" destOrd="0" parTransId="{5059F273-8228-4F86-A230-D73C0E6E235A}" sibTransId="{90D2469E-AEBE-4A00-A93A-D57308F96ADC}"/>
    <dgm:cxn modelId="{D8DF0FF5-229A-4F47-B67D-E4DFB75E9CD3}" type="presOf" srcId="{21E86595-0FF5-4EE9-B220-1003B964F53D}" destId="{C61F8224-6CC8-4296-9C93-6A409080EBE3}" srcOrd="0" destOrd="0" presId="urn:microsoft.com/office/officeart/2017/3/layout/DropPinTimeline"/>
    <dgm:cxn modelId="{57D7606B-0901-4BD1-BC0C-7DAEDD0DDA77}" type="presParOf" srcId="{84ACCF5D-E5CD-4796-8DF4-E418F2D740D0}" destId="{1A81A5D5-41F0-4E66-A520-44CCD665AFAD}" srcOrd="0" destOrd="0" presId="urn:microsoft.com/office/officeart/2017/3/layout/DropPinTimeline"/>
    <dgm:cxn modelId="{35F49525-2ADC-490D-B1BB-9A2BFD6EBA44}" type="presParOf" srcId="{84ACCF5D-E5CD-4796-8DF4-E418F2D740D0}" destId="{3B534CB2-850B-4F80-A619-7BEE3B694B2D}" srcOrd="1" destOrd="0" presId="urn:microsoft.com/office/officeart/2017/3/layout/DropPinTimeline"/>
    <dgm:cxn modelId="{37A98190-4C88-46AA-BA09-08BEAB1095CC}" type="presParOf" srcId="{3B534CB2-850B-4F80-A619-7BEE3B694B2D}" destId="{97F35A85-498F-4941-83A9-3FDF6B7E65B1}" srcOrd="0" destOrd="0" presId="urn:microsoft.com/office/officeart/2017/3/layout/DropPinTimeline"/>
    <dgm:cxn modelId="{8387C494-FE51-4B76-AA42-1F5E626898B6}" type="presParOf" srcId="{97F35A85-498F-4941-83A9-3FDF6B7E65B1}" destId="{6062C3E2-7A31-49D7-930E-20CD5EC9E796}" srcOrd="0" destOrd="0" presId="urn:microsoft.com/office/officeart/2017/3/layout/DropPinTimeline"/>
    <dgm:cxn modelId="{D2D33EBC-2F9D-46AF-A5C2-D8A79B6D119F}" type="presParOf" srcId="{97F35A85-498F-4941-83A9-3FDF6B7E65B1}" destId="{BE1CB059-2C86-47F6-9DC1-11C8246C5F37}" srcOrd="1" destOrd="0" presId="urn:microsoft.com/office/officeart/2017/3/layout/DropPinTimeline"/>
    <dgm:cxn modelId="{FB3CC4B9-4B24-4E49-A702-E7A6B9B62F7B}" type="presParOf" srcId="{BE1CB059-2C86-47F6-9DC1-11C8246C5F37}" destId="{0F4A1756-A20D-4EAB-BA71-B911F9262DA2}" srcOrd="0" destOrd="0" presId="urn:microsoft.com/office/officeart/2017/3/layout/DropPinTimeline"/>
    <dgm:cxn modelId="{555141C0-4128-48CE-9D46-4AC1E957407F}" type="presParOf" srcId="{BE1CB059-2C86-47F6-9DC1-11C8246C5F37}" destId="{3F870ED0-04FB-45FE-8701-A405D58065B6}" srcOrd="1" destOrd="0" presId="urn:microsoft.com/office/officeart/2017/3/layout/DropPinTimeline"/>
    <dgm:cxn modelId="{01F8396F-44D9-4A0A-9AC6-3D2ACDB04E85}" type="presParOf" srcId="{97F35A85-498F-4941-83A9-3FDF6B7E65B1}" destId="{C61F8224-6CC8-4296-9C93-6A409080EBE3}" srcOrd="2" destOrd="0" presId="urn:microsoft.com/office/officeart/2017/3/layout/DropPinTimeline"/>
    <dgm:cxn modelId="{06727D94-2B6B-492E-B179-2413367A35E1}" type="presParOf" srcId="{97F35A85-498F-4941-83A9-3FDF6B7E65B1}" destId="{0A1BDF0C-CCC0-4E62-ABA3-27EB8517C9D5}" srcOrd="3" destOrd="0" presId="urn:microsoft.com/office/officeart/2017/3/layout/DropPinTimeline"/>
    <dgm:cxn modelId="{B29DADBB-79AE-4B59-8E2D-52FE9CCC1A03}" type="presParOf" srcId="{97F35A85-498F-4941-83A9-3FDF6B7E65B1}" destId="{33D3C7D0-037A-4F30-A721-17917F2B3DA8}" srcOrd="4" destOrd="0" presId="urn:microsoft.com/office/officeart/2017/3/layout/DropPinTimeline"/>
    <dgm:cxn modelId="{2808ADA4-AF09-481B-8BD6-2037C334632B}" type="presParOf" srcId="{97F35A85-498F-4941-83A9-3FDF6B7E65B1}" destId="{EA0F9063-BEB8-4D51-8D8B-00FDDB68C641}" srcOrd="5" destOrd="0" presId="urn:microsoft.com/office/officeart/2017/3/layout/DropPinTimeline"/>
    <dgm:cxn modelId="{5CC33840-7EA4-44FE-AB6F-AA31373CDC29}" type="presParOf" srcId="{3B534CB2-850B-4F80-A619-7BEE3B694B2D}" destId="{2701EF13-47B7-48BB-A839-9DB72B4F8969}" srcOrd="1" destOrd="0" presId="urn:microsoft.com/office/officeart/2017/3/layout/DropPinTimeline"/>
    <dgm:cxn modelId="{5FF0F4B3-890E-44BF-880B-1A6ACFF22DF1}" type="presParOf" srcId="{3B534CB2-850B-4F80-A619-7BEE3B694B2D}" destId="{E1862C1F-27C4-4464-A4CD-BE5728FEDD17}" srcOrd="2" destOrd="0" presId="urn:microsoft.com/office/officeart/2017/3/layout/DropPinTimeline"/>
    <dgm:cxn modelId="{B607A991-C960-45E4-8116-9AD6E6D8D862}" type="presParOf" srcId="{E1862C1F-27C4-4464-A4CD-BE5728FEDD17}" destId="{36938322-CECB-413F-883D-091CF2904753}" srcOrd="0" destOrd="0" presId="urn:microsoft.com/office/officeart/2017/3/layout/DropPinTimeline"/>
    <dgm:cxn modelId="{3F77EA3C-1190-444F-AFCA-BDFD902FA712}" type="presParOf" srcId="{E1862C1F-27C4-4464-A4CD-BE5728FEDD17}" destId="{91507A51-8BB4-432F-9A99-AB916C077BB5}" srcOrd="1" destOrd="0" presId="urn:microsoft.com/office/officeart/2017/3/layout/DropPinTimeline"/>
    <dgm:cxn modelId="{AE15B9A0-1EB4-4E76-82A8-6B126F95F542}" type="presParOf" srcId="{91507A51-8BB4-432F-9A99-AB916C077BB5}" destId="{BD763C8B-018D-4A05-B7AE-98AC5681DB5F}" srcOrd="0" destOrd="0" presId="urn:microsoft.com/office/officeart/2017/3/layout/DropPinTimeline"/>
    <dgm:cxn modelId="{C78DEE7C-9461-49B6-A327-D315A09E5191}" type="presParOf" srcId="{91507A51-8BB4-432F-9A99-AB916C077BB5}" destId="{6A867CF3-9C05-4B16-9603-7739042A1543}" srcOrd="1" destOrd="0" presId="urn:microsoft.com/office/officeart/2017/3/layout/DropPinTimeline"/>
    <dgm:cxn modelId="{C57F5061-842E-4038-B15D-EB30346FFE45}" type="presParOf" srcId="{E1862C1F-27C4-4464-A4CD-BE5728FEDD17}" destId="{F3893FCB-ED1F-4E9A-B5C3-5899E4AF034E}" srcOrd="2" destOrd="0" presId="urn:microsoft.com/office/officeart/2017/3/layout/DropPinTimeline"/>
    <dgm:cxn modelId="{2CC9ACE4-20CC-4795-BF63-9A5BBB3844C4}" type="presParOf" srcId="{E1862C1F-27C4-4464-A4CD-BE5728FEDD17}" destId="{84B45E66-B69E-4D37-8269-0B5DBB8B2C0E}" srcOrd="3" destOrd="0" presId="urn:microsoft.com/office/officeart/2017/3/layout/DropPinTimeline"/>
    <dgm:cxn modelId="{FD228129-7D74-4E95-9CE1-31929637F894}" type="presParOf" srcId="{E1862C1F-27C4-4464-A4CD-BE5728FEDD17}" destId="{0F03970C-09C6-4864-BF08-CD4ED1A11D48}" srcOrd="4" destOrd="0" presId="urn:microsoft.com/office/officeart/2017/3/layout/DropPinTimeline"/>
    <dgm:cxn modelId="{D4C0BCF3-B152-4693-96B4-FC705451518B}" type="presParOf" srcId="{E1862C1F-27C4-4464-A4CD-BE5728FEDD17}" destId="{80851349-FD97-4644-8CA5-0FCC2135CA6E}" srcOrd="5" destOrd="0" presId="urn:microsoft.com/office/officeart/2017/3/layout/DropPinTimeline"/>
    <dgm:cxn modelId="{B2670343-CF14-440F-9516-FF6C05733D7B}" type="presParOf" srcId="{3B534CB2-850B-4F80-A619-7BEE3B694B2D}" destId="{0147AB61-AC80-47C4-8589-FD9FEADA181C}" srcOrd="3" destOrd="0" presId="urn:microsoft.com/office/officeart/2017/3/layout/DropPinTimeline"/>
    <dgm:cxn modelId="{6E4374FA-D96D-41C7-8D11-7324A5ED8236}" type="presParOf" srcId="{3B534CB2-850B-4F80-A619-7BEE3B694B2D}" destId="{94DAA4EF-F040-4C7A-BBC6-EDE693999E33}" srcOrd="4" destOrd="0" presId="urn:microsoft.com/office/officeart/2017/3/layout/DropPinTimeline"/>
    <dgm:cxn modelId="{94B862B1-7B5C-4566-9394-1BA72C30BC81}" type="presParOf" srcId="{94DAA4EF-F040-4C7A-BBC6-EDE693999E33}" destId="{F1E440CB-DC15-43A3-AAF6-7BE9F422832C}" srcOrd="0" destOrd="0" presId="urn:microsoft.com/office/officeart/2017/3/layout/DropPinTimeline"/>
    <dgm:cxn modelId="{C6F083DF-374A-49EE-BC4E-166E0CFE0AAA}" type="presParOf" srcId="{94DAA4EF-F040-4C7A-BBC6-EDE693999E33}" destId="{10EC22CD-F6CF-4318-B622-CA31198B2458}" srcOrd="1" destOrd="0" presId="urn:microsoft.com/office/officeart/2017/3/layout/DropPinTimeline"/>
    <dgm:cxn modelId="{2EF18BA6-B9B7-4A12-BDA1-75832016443D}" type="presParOf" srcId="{10EC22CD-F6CF-4318-B622-CA31198B2458}" destId="{65417373-8BDB-4EB8-A48B-0B2A3A02FAAD}" srcOrd="0" destOrd="0" presId="urn:microsoft.com/office/officeart/2017/3/layout/DropPinTimeline"/>
    <dgm:cxn modelId="{35C24F47-B4B2-425C-A6C2-8E197DC506FE}" type="presParOf" srcId="{10EC22CD-F6CF-4318-B622-CA31198B2458}" destId="{A52A853B-0057-4E6F-B361-A6624218EAE2}" srcOrd="1" destOrd="0" presId="urn:microsoft.com/office/officeart/2017/3/layout/DropPinTimeline"/>
    <dgm:cxn modelId="{C55F35AA-D209-4600-A25F-1781E420FC9E}" type="presParOf" srcId="{94DAA4EF-F040-4C7A-BBC6-EDE693999E33}" destId="{A7AFBA51-0FEF-4586-A6DE-5D90FFF28561}" srcOrd="2" destOrd="0" presId="urn:microsoft.com/office/officeart/2017/3/layout/DropPinTimeline"/>
    <dgm:cxn modelId="{CB52084C-41D1-49E5-96E5-D307AE38806D}" type="presParOf" srcId="{94DAA4EF-F040-4C7A-BBC6-EDE693999E33}" destId="{8B16D4B1-A5FC-471E-8C1D-009DA539953C}" srcOrd="3" destOrd="0" presId="urn:microsoft.com/office/officeart/2017/3/layout/DropPinTimeline"/>
    <dgm:cxn modelId="{CF447402-FA96-49BD-B2CA-B11394817301}" type="presParOf" srcId="{94DAA4EF-F040-4C7A-BBC6-EDE693999E33}" destId="{C9532F63-7629-4D2D-9C59-0990F239BDD0}" srcOrd="4" destOrd="0" presId="urn:microsoft.com/office/officeart/2017/3/layout/DropPinTimeline"/>
    <dgm:cxn modelId="{A696921F-43E2-47B6-A598-3EAC6AD66176}" type="presParOf" srcId="{94DAA4EF-F040-4C7A-BBC6-EDE693999E33}" destId="{C8AEECDD-B8A8-4B57-B6F8-E55457EF7541}"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2D984B-37D4-4BE5-A035-3DA78306596B}" type="doc">
      <dgm:prSet loTypeId="urn:microsoft.com/office/officeart/2016/7/layout/ChevronBlockProcess" loCatId="process" qsTypeId="urn:microsoft.com/office/officeart/2005/8/quickstyle/simple1" qsCatId="simple" csTypeId="urn:microsoft.com/office/officeart/2005/8/colors/colorful3" csCatId="colorful" phldr="1"/>
      <dgm:spPr/>
      <dgm:t>
        <a:bodyPr/>
        <a:lstStyle/>
        <a:p>
          <a:endParaRPr lang="en-MY"/>
        </a:p>
      </dgm:t>
    </dgm:pt>
    <dgm:pt modelId="{361D732F-74A9-469D-9D37-81EB5EF65851}">
      <dgm:prSet phldrT="[Text]" custT="1"/>
      <dgm:spPr/>
      <dgm:t>
        <a:bodyPr/>
        <a:lstStyle/>
        <a:p>
          <a:r>
            <a:rPr lang="en-GB" sz="1600" b="1" dirty="0">
              <a:latin typeface="Cambria" panose="02040503050406030204" pitchFamily="18" charset="0"/>
              <a:ea typeface="Cambria" panose="02040503050406030204" pitchFamily="18" charset="0"/>
            </a:rPr>
            <a:t>h-index</a:t>
          </a:r>
          <a:endParaRPr lang="en-MY" sz="1600" dirty="0">
            <a:latin typeface="Cambria" panose="02040503050406030204" pitchFamily="18" charset="0"/>
            <a:ea typeface="Cambria" panose="02040503050406030204" pitchFamily="18" charset="0"/>
          </a:endParaRPr>
        </a:p>
      </dgm:t>
    </dgm:pt>
    <dgm:pt modelId="{2F0C30C5-ABB4-4007-96E2-61369B55D551}" type="parTrans" cxnId="{86DC2BC3-CA3E-41A8-A143-B8640E60578B}">
      <dgm:prSet/>
      <dgm:spPr/>
      <dgm:t>
        <a:bodyPr/>
        <a:lstStyle/>
        <a:p>
          <a:endParaRPr lang="en-MY">
            <a:latin typeface="Cambria" panose="02040503050406030204" pitchFamily="18" charset="0"/>
            <a:ea typeface="Cambria" panose="02040503050406030204" pitchFamily="18" charset="0"/>
          </a:endParaRPr>
        </a:p>
      </dgm:t>
    </dgm:pt>
    <dgm:pt modelId="{DC24BB15-BA8E-47E0-9904-9CCB14848066}" type="sibTrans" cxnId="{86DC2BC3-CA3E-41A8-A143-B8640E60578B}">
      <dgm:prSet/>
      <dgm:spPr/>
      <dgm:t>
        <a:bodyPr/>
        <a:lstStyle/>
        <a:p>
          <a:endParaRPr lang="en-MY">
            <a:latin typeface="Cambria" panose="02040503050406030204" pitchFamily="18" charset="0"/>
            <a:ea typeface="Cambria" panose="02040503050406030204" pitchFamily="18" charset="0"/>
          </a:endParaRPr>
        </a:p>
      </dgm:t>
    </dgm:pt>
    <dgm:pt modelId="{171EA237-E9C1-4632-9BCD-558B2043F157}">
      <dgm:prSet phldrT="[Text]"/>
      <dgm:spPr/>
      <dgm:t>
        <a:bodyPr/>
        <a:lstStyle/>
        <a:p>
          <a:r>
            <a:rPr lang="en-GB" dirty="0">
              <a:latin typeface="Cambria" panose="02040503050406030204" pitchFamily="18" charset="0"/>
              <a:ea typeface="Cambria" panose="02040503050406030204" pitchFamily="18" charset="0"/>
            </a:rPr>
            <a:t>Commonly used for assessing individual researchers</a:t>
          </a:r>
        </a:p>
        <a:p>
          <a:r>
            <a:rPr lang="en-GB" dirty="0">
              <a:latin typeface="Cambria" panose="02040503050406030204" pitchFamily="18" charset="0"/>
              <a:ea typeface="Cambria" panose="02040503050406030204" pitchFamily="18" charset="0"/>
            </a:rPr>
            <a:t>It measures both the productivity and citation impact of a journal by considering the number of articles that have received at least "h" citations</a:t>
          </a:r>
        </a:p>
        <a:p>
          <a:r>
            <a:rPr lang="en-GB" dirty="0">
              <a:latin typeface="Cambria" panose="02040503050406030204" pitchFamily="18" charset="0"/>
              <a:ea typeface="Cambria" panose="02040503050406030204" pitchFamily="18" charset="0"/>
            </a:rPr>
            <a:t>It provides a more balanced view of influence over time</a:t>
          </a:r>
          <a:endParaRPr lang="en-MY" dirty="0">
            <a:latin typeface="Cambria" panose="02040503050406030204" pitchFamily="18" charset="0"/>
            <a:ea typeface="Cambria" panose="02040503050406030204" pitchFamily="18" charset="0"/>
          </a:endParaRPr>
        </a:p>
      </dgm:t>
    </dgm:pt>
    <dgm:pt modelId="{2DFE77EF-7F9D-493E-AF60-AE62609E5E4F}" type="parTrans" cxnId="{3F21F85A-BF52-4AF3-8AD3-8D6D1F869619}">
      <dgm:prSet/>
      <dgm:spPr/>
      <dgm:t>
        <a:bodyPr/>
        <a:lstStyle/>
        <a:p>
          <a:endParaRPr lang="en-MY">
            <a:latin typeface="Cambria" panose="02040503050406030204" pitchFamily="18" charset="0"/>
            <a:ea typeface="Cambria" panose="02040503050406030204" pitchFamily="18" charset="0"/>
          </a:endParaRPr>
        </a:p>
      </dgm:t>
    </dgm:pt>
    <dgm:pt modelId="{91DE1617-1298-4B31-A465-E1931CDF3B75}" type="sibTrans" cxnId="{3F21F85A-BF52-4AF3-8AD3-8D6D1F869619}">
      <dgm:prSet/>
      <dgm:spPr/>
      <dgm:t>
        <a:bodyPr/>
        <a:lstStyle/>
        <a:p>
          <a:endParaRPr lang="en-MY">
            <a:latin typeface="Cambria" panose="02040503050406030204" pitchFamily="18" charset="0"/>
            <a:ea typeface="Cambria" panose="02040503050406030204" pitchFamily="18" charset="0"/>
          </a:endParaRPr>
        </a:p>
      </dgm:t>
    </dgm:pt>
    <dgm:pt modelId="{4CDE6012-B1C9-4981-A591-85D2E7D4D837}">
      <dgm:prSet custT="1"/>
      <dgm:spPr/>
      <dgm:t>
        <a:bodyPr/>
        <a:lstStyle/>
        <a:p>
          <a:r>
            <a:rPr lang="en-GB" sz="1600" b="1" dirty="0" err="1">
              <a:latin typeface="Cambria" panose="02040503050406030204" pitchFamily="18" charset="0"/>
              <a:ea typeface="Cambria" panose="02040503050406030204" pitchFamily="18" charset="0"/>
            </a:rPr>
            <a:t>CiteScore</a:t>
          </a:r>
          <a:endParaRPr lang="en-US" sz="1600" dirty="0">
            <a:latin typeface="Cambria" panose="02040503050406030204" pitchFamily="18" charset="0"/>
            <a:ea typeface="Cambria" panose="02040503050406030204" pitchFamily="18" charset="0"/>
          </a:endParaRPr>
        </a:p>
      </dgm:t>
    </dgm:pt>
    <dgm:pt modelId="{343F5D93-C125-43EA-AB9D-892804F8C1C5}" type="parTrans" cxnId="{3A2D7A10-2492-465A-95A5-0FDA5A4EA832}">
      <dgm:prSet/>
      <dgm:spPr/>
      <dgm:t>
        <a:bodyPr/>
        <a:lstStyle/>
        <a:p>
          <a:endParaRPr lang="en-MY">
            <a:latin typeface="Cambria" panose="02040503050406030204" pitchFamily="18" charset="0"/>
            <a:ea typeface="Cambria" panose="02040503050406030204" pitchFamily="18" charset="0"/>
          </a:endParaRPr>
        </a:p>
      </dgm:t>
    </dgm:pt>
    <dgm:pt modelId="{CEFADDF3-8CAB-4864-B7DB-E1662F5293A8}" type="sibTrans" cxnId="{3A2D7A10-2492-465A-95A5-0FDA5A4EA832}">
      <dgm:prSet/>
      <dgm:spPr/>
      <dgm:t>
        <a:bodyPr/>
        <a:lstStyle/>
        <a:p>
          <a:endParaRPr lang="en-MY">
            <a:latin typeface="Cambria" panose="02040503050406030204" pitchFamily="18" charset="0"/>
            <a:ea typeface="Cambria" panose="02040503050406030204" pitchFamily="18" charset="0"/>
          </a:endParaRPr>
        </a:p>
      </dgm:t>
    </dgm:pt>
    <dgm:pt modelId="{BC66B112-1337-4958-8AD9-DBB3FDE37E81}">
      <dgm:prSet/>
      <dgm:spPr/>
      <dgm:t>
        <a:bodyPr/>
        <a:lstStyle/>
        <a:p>
          <a:r>
            <a:rPr lang="en-GB" dirty="0">
              <a:latin typeface="Cambria" panose="02040503050406030204" pitchFamily="18" charset="0"/>
              <a:ea typeface="Cambria" panose="02040503050406030204" pitchFamily="18" charset="0"/>
            </a:rPr>
            <a:t>Offered by Elsevier’s Scopus database</a:t>
          </a:r>
        </a:p>
        <a:p>
          <a:r>
            <a:rPr lang="en-GB" dirty="0" err="1">
              <a:latin typeface="Cambria" panose="02040503050406030204" pitchFamily="18" charset="0"/>
              <a:ea typeface="Cambria" panose="02040503050406030204" pitchFamily="18" charset="0"/>
            </a:rPr>
            <a:t>CiteScore</a:t>
          </a:r>
          <a:r>
            <a:rPr lang="en-GB" dirty="0">
              <a:latin typeface="Cambria" panose="02040503050406030204" pitchFamily="18" charset="0"/>
              <a:ea typeface="Cambria" panose="02040503050406030204" pitchFamily="18" charset="0"/>
            </a:rPr>
            <a:t> is similar to JIF but measures the average number of citations received by articles published in a journal over a 3-year period</a:t>
          </a:r>
        </a:p>
        <a:p>
          <a:r>
            <a:rPr lang="en-GB" dirty="0">
              <a:latin typeface="Cambria" panose="02040503050406030204" pitchFamily="18" charset="0"/>
              <a:ea typeface="Cambria" panose="02040503050406030204" pitchFamily="18" charset="0"/>
            </a:rPr>
            <a:t>It provides a broader and potentially more stable measure than JIF’s 2-year window</a:t>
          </a:r>
          <a:endParaRPr lang="en-US" dirty="0">
            <a:latin typeface="Cambria" panose="02040503050406030204" pitchFamily="18" charset="0"/>
            <a:ea typeface="Cambria" panose="02040503050406030204" pitchFamily="18" charset="0"/>
          </a:endParaRPr>
        </a:p>
      </dgm:t>
    </dgm:pt>
    <dgm:pt modelId="{EC93C907-FBD0-4C1A-8582-5D64A8E13F85}" type="parTrans" cxnId="{C68ADCC6-4B5E-442E-AB3A-82ED9D2D12B6}">
      <dgm:prSet/>
      <dgm:spPr/>
      <dgm:t>
        <a:bodyPr/>
        <a:lstStyle/>
        <a:p>
          <a:endParaRPr lang="en-MY">
            <a:latin typeface="Cambria" panose="02040503050406030204" pitchFamily="18" charset="0"/>
            <a:ea typeface="Cambria" panose="02040503050406030204" pitchFamily="18" charset="0"/>
          </a:endParaRPr>
        </a:p>
      </dgm:t>
    </dgm:pt>
    <dgm:pt modelId="{5D982163-68DD-4B22-926F-947790FB5CA2}" type="sibTrans" cxnId="{C68ADCC6-4B5E-442E-AB3A-82ED9D2D12B6}">
      <dgm:prSet/>
      <dgm:spPr/>
      <dgm:t>
        <a:bodyPr/>
        <a:lstStyle/>
        <a:p>
          <a:endParaRPr lang="en-MY">
            <a:latin typeface="Cambria" panose="02040503050406030204" pitchFamily="18" charset="0"/>
            <a:ea typeface="Cambria" panose="02040503050406030204" pitchFamily="18" charset="0"/>
          </a:endParaRPr>
        </a:p>
      </dgm:t>
    </dgm:pt>
    <dgm:pt modelId="{68483EDE-CE13-4CC9-9766-D2C86B289269}" type="pres">
      <dgm:prSet presAssocID="{9E2D984B-37D4-4BE5-A035-3DA78306596B}" presName="Name0" presStyleCnt="0">
        <dgm:presLayoutVars>
          <dgm:dir/>
          <dgm:animLvl val="lvl"/>
          <dgm:resizeHandles val="exact"/>
        </dgm:presLayoutVars>
      </dgm:prSet>
      <dgm:spPr/>
    </dgm:pt>
    <dgm:pt modelId="{154A9313-56F9-436A-8845-5D21C1882F31}" type="pres">
      <dgm:prSet presAssocID="{361D732F-74A9-469D-9D37-81EB5EF65851}" presName="composite" presStyleCnt="0"/>
      <dgm:spPr/>
    </dgm:pt>
    <dgm:pt modelId="{2338A5CD-A4BB-4E60-A765-731BD422561A}" type="pres">
      <dgm:prSet presAssocID="{361D732F-74A9-469D-9D37-81EB5EF65851}" presName="parTx" presStyleLbl="alignNode1" presStyleIdx="0" presStyleCnt="2">
        <dgm:presLayoutVars>
          <dgm:chMax val="0"/>
          <dgm:chPref val="0"/>
        </dgm:presLayoutVars>
      </dgm:prSet>
      <dgm:spPr/>
    </dgm:pt>
    <dgm:pt modelId="{709D0BEB-338E-4CF7-A623-0EA44886E497}" type="pres">
      <dgm:prSet presAssocID="{361D732F-74A9-469D-9D37-81EB5EF65851}" presName="desTx" presStyleLbl="alignAccFollowNode1" presStyleIdx="0" presStyleCnt="2">
        <dgm:presLayoutVars/>
      </dgm:prSet>
      <dgm:spPr/>
    </dgm:pt>
    <dgm:pt modelId="{14ECD593-EB46-4814-B278-29F0637E1491}" type="pres">
      <dgm:prSet presAssocID="{DC24BB15-BA8E-47E0-9904-9CCB14848066}" presName="space" presStyleCnt="0"/>
      <dgm:spPr/>
    </dgm:pt>
    <dgm:pt modelId="{7A7EB66A-2A9C-4D25-9F31-0AE3F349173E}" type="pres">
      <dgm:prSet presAssocID="{4CDE6012-B1C9-4981-A591-85D2E7D4D837}" presName="composite" presStyleCnt="0"/>
      <dgm:spPr/>
    </dgm:pt>
    <dgm:pt modelId="{E36E5E02-E386-49A5-ABBA-C486EEE47638}" type="pres">
      <dgm:prSet presAssocID="{4CDE6012-B1C9-4981-A591-85D2E7D4D837}" presName="parTx" presStyleLbl="alignNode1" presStyleIdx="1" presStyleCnt="2">
        <dgm:presLayoutVars>
          <dgm:chMax val="0"/>
          <dgm:chPref val="0"/>
        </dgm:presLayoutVars>
      </dgm:prSet>
      <dgm:spPr/>
    </dgm:pt>
    <dgm:pt modelId="{39AB06D5-13AB-42F4-8EDB-479D4F7D6ED9}" type="pres">
      <dgm:prSet presAssocID="{4CDE6012-B1C9-4981-A591-85D2E7D4D837}" presName="desTx" presStyleLbl="alignAccFollowNode1" presStyleIdx="1" presStyleCnt="2">
        <dgm:presLayoutVars/>
      </dgm:prSet>
      <dgm:spPr/>
    </dgm:pt>
  </dgm:ptLst>
  <dgm:cxnLst>
    <dgm:cxn modelId="{21AD6805-B214-410D-8C4F-63AF232DA0EC}" type="presOf" srcId="{BC66B112-1337-4958-8AD9-DBB3FDE37E81}" destId="{39AB06D5-13AB-42F4-8EDB-479D4F7D6ED9}" srcOrd="0" destOrd="0" presId="urn:microsoft.com/office/officeart/2016/7/layout/ChevronBlockProcess"/>
    <dgm:cxn modelId="{3A2D7A10-2492-465A-95A5-0FDA5A4EA832}" srcId="{9E2D984B-37D4-4BE5-A035-3DA78306596B}" destId="{4CDE6012-B1C9-4981-A591-85D2E7D4D837}" srcOrd="1" destOrd="0" parTransId="{343F5D93-C125-43EA-AB9D-892804F8C1C5}" sibTransId="{CEFADDF3-8CAB-4864-B7DB-E1662F5293A8}"/>
    <dgm:cxn modelId="{E72F353D-B9E6-4679-AEBA-475532671AC0}" type="presOf" srcId="{171EA237-E9C1-4632-9BCD-558B2043F157}" destId="{709D0BEB-338E-4CF7-A623-0EA44886E497}" srcOrd="0" destOrd="0" presId="urn:microsoft.com/office/officeart/2016/7/layout/ChevronBlockProcess"/>
    <dgm:cxn modelId="{1790B766-DEA2-4A9A-8206-EB4E2E7426B4}" type="presOf" srcId="{9E2D984B-37D4-4BE5-A035-3DA78306596B}" destId="{68483EDE-CE13-4CC9-9766-D2C86B289269}" srcOrd="0" destOrd="0" presId="urn:microsoft.com/office/officeart/2016/7/layout/ChevronBlockProcess"/>
    <dgm:cxn modelId="{8549E771-BEE8-4F13-AF0F-9FFA71A87F31}" type="presOf" srcId="{4CDE6012-B1C9-4981-A591-85D2E7D4D837}" destId="{E36E5E02-E386-49A5-ABBA-C486EEE47638}" srcOrd="0" destOrd="0" presId="urn:microsoft.com/office/officeart/2016/7/layout/ChevronBlockProcess"/>
    <dgm:cxn modelId="{3F21F85A-BF52-4AF3-8AD3-8D6D1F869619}" srcId="{361D732F-74A9-469D-9D37-81EB5EF65851}" destId="{171EA237-E9C1-4632-9BCD-558B2043F157}" srcOrd="0" destOrd="0" parTransId="{2DFE77EF-7F9D-493E-AF60-AE62609E5E4F}" sibTransId="{91DE1617-1298-4B31-A465-E1931CDF3B75}"/>
    <dgm:cxn modelId="{09F798A3-A07C-4666-BC91-0DC56E51306A}" type="presOf" srcId="{361D732F-74A9-469D-9D37-81EB5EF65851}" destId="{2338A5CD-A4BB-4E60-A765-731BD422561A}" srcOrd="0" destOrd="0" presId="urn:microsoft.com/office/officeart/2016/7/layout/ChevronBlockProcess"/>
    <dgm:cxn modelId="{86DC2BC3-CA3E-41A8-A143-B8640E60578B}" srcId="{9E2D984B-37D4-4BE5-A035-3DA78306596B}" destId="{361D732F-74A9-469D-9D37-81EB5EF65851}" srcOrd="0" destOrd="0" parTransId="{2F0C30C5-ABB4-4007-96E2-61369B55D551}" sibTransId="{DC24BB15-BA8E-47E0-9904-9CCB14848066}"/>
    <dgm:cxn modelId="{C68ADCC6-4B5E-442E-AB3A-82ED9D2D12B6}" srcId="{4CDE6012-B1C9-4981-A591-85D2E7D4D837}" destId="{BC66B112-1337-4958-8AD9-DBB3FDE37E81}" srcOrd="0" destOrd="0" parTransId="{EC93C907-FBD0-4C1A-8582-5D64A8E13F85}" sibTransId="{5D982163-68DD-4B22-926F-947790FB5CA2}"/>
    <dgm:cxn modelId="{D796CD85-AE7E-4E92-A209-494E3CA9CD50}" type="presParOf" srcId="{68483EDE-CE13-4CC9-9766-D2C86B289269}" destId="{154A9313-56F9-436A-8845-5D21C1882F31}" srcOrd="0" destOrd="0" presId="urn:microsoft.com/office/officeart/2016/7/layout/ChevronBlockProcess"/>
    <dgm:cxn modelId="{5CD033E3-7811-4079-BC43-8D33AD935AB0}" type="presParOf" srcId="{154A9313-56F9-436A-8845-5D21C1882F31}" destId="{2338A5CD-A4BB-4E60-A765-731BD422561A}" srcOrd="0" destOrd="0" presId="urn:microsoft.com/office/officeart/2016/7/layout/ChevronBlockProcess"/>
    <dgm:cxn modelId="{6F4B3B29-ECF9-4918-B8F3-90A870289FBE}" type="presParOf" srcId="{154A9313-56F9-436A-8845-5D21C1882F31}" destId="{709D0BEB-338E-4CF7-A623-0EA44886E497}" srcOrd="1" destOrd="0" presId="urn:microsoft.com/office/officeart/2016/7/layout/ChevronBlockProcess"/>
    <dgm:cxn modelId="{C47535A5-38A7-472F-AB2B-02EC3297C3A3}" type="presParOf" srcId="{68483EDE-CE13-4CC9-9766-D2C86B289269}" destId="{14ECD593-EB46-4814-B278-29F0637E1491}" srcOrd="1" destOrd="0" presId="urn:microsoft.com/office/officeart/2016/7/layout/ChevronBlockProcess"/>
    <dgm:cxn modelId="{72CC060C-1E1E-4357-AE5E-3EEDC3E3728E}" type="presParOf" srcId="{68483EDE-CE13-4CC9-9766-D2C86B289269}" destId="{7A7EB66A-2A9C-4D25-9F31-0AE3F349173E}" srcOrd="2" destOrd="0" presId="urn:microsoft.com/office/officeart/2016/7/layout/ChevronBlockProcess"/>
    <dgm:cxn modelId="{F2D4D72E-FC04-479F-85F2-7632E0344435}" type="presParOf" srcId="{7A7EB66A-2A9C-4D25-9F31-0AE3F349173E}" destId="{E36E5E02-E386-49A5-ABBA-C486EEE47638}" srcOrd="0" destOrd="0" presId="urn:microsoft.com/office/officeart/2016/7/layout/ChevronBlockProcess"/>
    <dgm:cxn modelId="{BF760619-D6FD-4050-80FC-65DB1CAD478D}" type="presParOf" srcId="{7A7EB66A-2A9C-4D25-9F31-0AE3F349173E}" destId="{39AB06D5-13AB-42F4-8EDB-479D4F7D6ED9}"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2D984B-37D4-4BE5-A035-3DA78306596B}" type="doc">
      <dgm:prSet loTypeId="urn:microsoft.com/office/officeart/2016/7/layout/ChevronBlockProcess" loCatId="process" qsTypeId="urn:microsoft.com/office/officeart/2005/8/quickstyle/simple1" qsCatId="simple" csTypeId="urn:microsoft.com/office/officeart/2005/8/colors/colorful3" csCatId="colorful" phldr="1"/>
      <dgm:spPr/>
      <dgm:t>
        <a:bodyPr/>
        <a:lstStyle/>
        <a:p>
          <a:endParaRPr lang="en-MY"/>
        </a:p>
      </dgm:t>
    </dgm:pt>
    <dgm:pt modelId="{6A3E13B7-2A98-4717-BDD8-1370A8C48DBE}">
      <dgm:prSet custT="1"/>
      <dgm:spPr/>
      <dgm:t>
        <a:bodyPr/>
        <a:lstStyle/>
        <a:p>
          <a:r>
            <a:rPr lang="en-GB" sz="1400" b="1" dirty="0" err="1">
              <a:latin typeface="Cambria" panose="02040503050406030204" pitchFamily="18" charset="0"/>
              <a:ea typeface="Cambria" panose="02040503050406030204" pitchFamily="18" charset="0"/>
            </a:rPr>
            <a:t>Eigenfactor</a:t>
          </a:r>
          <a:r>
            <a:rPr lang="en-GB" sz="1400" b="1" dirty="0">
              <a:latin typeface="Cambria" panose="02040503050406030204" pitchFamily="18" charset="0"/>
              <a:ea typeface="Cambria" panose="02040503050406030204" pitchFamily="18" charset="0"/>
            </a:rPr>
            <a:t> Score</a:t>
          </a:r>
          <a:endParaRPr lang="en-US" sz="1400" dirty="0">
            <a:latin typeface="Cambria" panose="02040503050406030204" pitchFamily="18" charset="0"/>
            <a:ea typeface="Cambria" panose="02040503050406030204" pitchFamily="18" charset="0"/>
          </a:endParaRPr>
        </a:p>
      </dgm:t>
    </dgm:pt>
    <dgm:pt modelId="{BC02408E-9DEE-4046-B153-039912D62E95}" type="parTrans" cxnId="{699A21FA-E7AD-4C6F-91EE-65AFEDC28344}">
      <dgm:prSet/>
      <dgm:spPr/>
      <dgm:t>
        <a:bodyPr/>
        <a:lstStyle/>
        <a:p>
          <a:endParaRPr lang="en-MY">
            <a:latin typeface="Cambria" panose="02040503050406030204" pitchFamily="18" charset="0"/>
            <a:ea typeface="Cambria" panose="02040503050406030204" pitchFamily="18" charset="0"/>
          </a:endParaRPr>
        </a:p>
      </dgm:t>
    </dgm:pt>
    <dgm:pt modelId="{392E894C-BCA0-49CC-9D35-67FB2C7D7083}" type="sibTrans" cxnId="{699A21FA-E7AD-4C6F-91EE-65AFEDC28344}">
      <dgm:prSet/>
      <dgm:spPr/>
      <dgm:t>
        <a:bodyPr/>
        <a:lstStyle/>
        <a:p>
          <a:endParaRPr lang="en-MY">
            <a:latin typeface="Cambria" panose="02040503050406030204" pitchFamily="18" charset="0"/>
            <a:ea typeface="Cambria" panose="02040503050406030204" pitchFamily="18" charset="0"/>
          </a:endParaRPr>
        </a:p>
      </dgm:t>
    </dgm:pt>
    <dgm:pt modelId="{6940100B-7492-4AD9-9F00-CC5250B2134C}">
      <dgm:prSet/>
      <dgm:spPr/>
      <dgm:t>
        <a:bodyPr/>
        <a:lstStyle/>
        <a:p>
          <a:pPr>
            <a:spcAft>
              <a:spcPts val="600"/>
            </a:spcAft>
          </a:pPr>
          <a:r>
            <a:rPr lang="en-GB" dirty="0">
              <a:latin typeface="Cambria" panose="02040503050406030204" pitchFamily="18" charset="0"/>
              <a:ea typeface="Cambria" panose="02040503050406030204" pitchFamily="18" charset="0"/>
            </a:rPr>
            <a:t>This metric is a journal-level indicator that considers the number of citations a journal receives</a:t>
          </a:r>
        </a:p>
        <a:p>
          <a:pPr>
            <a:spcAft>
              <a:spcPts val="600"/>
            </a:spcAft>
          </a:pPr>
          <a:r>
            <a:rPr lang="en-GB" dirty="0">
              <a:latin typeface="Cambria" panose="02040503050406030204" pitchFamily="18" charset="0"/>
              <a:ea typeface="Cambria" panose="02040503050406030204" pitchFamily="18" charset="0"/>
            </a:rPr>
            <a:t>It also accounts for the prestige of the citing journals</a:t>
          </a:r>
        </a:p>
        <a:p>
          <a:pPr>
            <a:spcAft>
              <a:spcPts val="600"/>
            </a:spcAft>
          </a:pPr>
          <a:r>
            <a:rPr lang="en-GB" dirty="0">
              <a:latin typeface="Cambria" panose="02040503050406030204" pitchFamily="18" charset="0"/>
              <a:ea typeface="Cambria" panose="02040503050406030204" pitchFamily="18" charset="0"/>
            </a:rPr>
            <a:t>This means that citations from high-impact journals have more weight than those from lower-impact journals, providing a more significant measure of influence</a:t>
          </a:r>
          <a:endParaRPr lang="en-US" dirty="0">
            <a:latin typeface="Cambria" panose="02040503050406030204" pitchFamily="18" charset="0"/>
            <a:ea typeface="Cambria" panose="02040503050406030204" pitchFamily="18" charset="0"/>
          </a:endParaRPr>
        </a:p>
      </dgm:t>
    </dgm:pt>
    <dgm:pt modelId="{6C12CA49-D6E3-4270-B674-3D718F92B3C4}" type="parTrans" cxnId="{210E90A0-F2DB-4A5B-A512-8A6F025D043F}">
      <dgm:prSet/>
      <dgm:spPr/>
      <dgm:t>
        <a:bodyPr/>
        <a:lstStyle/>
        <a:p>
          <a:endParaRPr lang="en-MY">
            <a:latin typeface="Cambria" panose="02040503050406030204" pitchFamily="18" charset="0"/>
            <a:ea typeface="Cambria" panose="02040503050406030204" pitchFamily="18" charset="0"/>
          </a:endParaRPr>
        </a:p>
      </dgm:t>
    </dgm:pt>
    <dgm:pt modelId="{0A16C6DD-FF9D-427D-BC00-A3A42F69E1C3}" type="sibTrans" cxnId="{210E90A0-F2DB-4A5B-A512-8A6F025D043F}">
      <dgm:prSet/>
      <dgm:spPr/>
      <dgm:t>
        <a:bodyPr/>
        <a:lstStyle/>
        <a:p>
          <a:endParaRPr lang="en-MY">
            <a:latin typeface="Cambria" panose="02040503050406030204" pitchFamily="18" charset="0"/>
            <a:ea typeface="Cambria" panose="02040503050406030204" pitchFamily="18" charset="0"/>
          </a:endParaRPr>
        </a:p>
      </dgm:t>
    </dgm:pt>
    <dgm:pt modelId="{41A72CCC-FE18-40D4-B1C7-A257E9B45884}">
      <dgm:prSet/>
      <dgm:spPr/>
      <dgm:t>
        <a:bodyPr/>
        <a:lstStyle/>
        <a:p>
          <a:pPr>
            <a:spcAft>
              <a:spcPts val="600"/>
            </a:spcAft>
          </a:pPr>
          <a:r>
            <a:rPr lang="en-GB" dirty="0">
              <a:latin typeface="Cambria" panose="02040503050406030204" pitchFamily="18" charset="0"/>
              <a:ea typeface="Cambria" panose="02040503050406030204" pitchFamily="18" charset="0"/>
            </a:rPr>
            <a:t>The SJR indicator evaluates the scientific prestige of journals by considering both the number of citations received and the prestige of the journals from which the citations come. </a:t>
          </a:r>
        </a:p>
        <a:p>
          <a:pPr>
            <a:spcAft>
              <a:spcPts val="600"/>
            </a:spcAft>
          </a:pPr>
          <a:r>
            <a:rPr lang="en-GB" dirty="0">
              <a:latin typeface="Cambria" panose="02040503050406030204" pitchFamily="18" charset="0"/>
              <a:ea typeface="Cambria" panose="02040503050406030204" pitchFamily="18" charset="0"/>
            </a:rPr>
            <a:t>It’s an alternative that takes into account the context of citations</a:t>
          </a:r>
        </a:p>
        <a:p>
          <a:pPr>
            <a:spcAft>
              <a:spcPct val="35000"/>
            </a:spcAft>
          </a:pPr>
          <a:endParaRPr lang="en-US" dirty="0">
            <a:latin typeface="Cambria" panose="02040503050406030204" pitchFamily="18" charset="0"/>
            <a:ea typeface="Cambria" panose="02040503050406030204" pitchFamily="18" charset="0"/>
          </a:endParaRPr>
        </a:p>
      </dgm:t>
    </dgm:pt>
    <dgm:pt modelId="{27EA5EE6-1136-4726-9DB3-0CB29C925D51}" type="sibTrans" cxnId="{E163BC3E-1CF0-499C-A499-4BFCB478318D}">
      <dgm:prSet/>
      <dgm:spPr/>
      <dgm:t>
        <a:bodyPr/>
        <a:lstStyle/>
        <a:p>
          <a:endParaRPr lang="en-MY">
            <a:latin typeface="Cambria" panose="02040503050406030204" pitchFamily="18" charset="0"/>
            <a:ea typeface="Cambria" panose="02040503050406030204" pitchFamily="18" charset="0"/>
          </a:endParaRPr>
        </a:p>
      </dgm:t>
    </dgm:pt>
    <dgm:pt modelId="{409A4B99-D707-408C-9393-8268EC4B164E}" type="parTrans" cxnId="{E163BC3E-1CF0-499C-A499-4BFCB478318D}">
      <dgm:prSet/>
      <dgm:spPr/>
      <dgm:t>
        <a:bodyPr/>
        <a:lstStyle/>
        <a:p>
          <a:endParaRPr lang="en-MY">
            <a:latin typeface="Cambria" panose="02040503050406030204" pitchFamily="18" charset="0"/>
            <a:ea typeface="Cambria" panose="02040503050406030204" pitchFamily="18" charset="0"/>
          </a:endParaRPr>
        </a:p>
      </dgm:t>
    </dgm:pt>
    <dgm:pt modelId="{FAD4C991-8E27-47C1-9449-62DF2547D9BC}">
      <dgm:prSet custT="1"/>
      <dgm:spPr/>
      <dgm:t>
        <a:bodyPr/>
        <a:lstStyle/>
        <a:p>
          <a:r>
            <a:rPr lang="en-GB" sz="1400" b="1" dirty="0" err="1">
              <a:latin typeface="Cambria" panose="02040503050406030204" pitchFamily="18" charset="0"/>
              <a:ea typeface="Cambria" panose="02040503050406030204" pitchFamily="18" charset="0"/>
            </a:rPr>
            <a:t>SCImago</a:t>
          </a:r>
          <a:r>
            <a:rPr lang="en-GB" sz="1400" b="1" dirty="0">
              <a:latin typeface="Cambria" panose="02040503050406030204" pitchFamily="18" charset="0"/>
              <a:ea typeface="Cambria" panose="02040503050406030204" pitchFamily="18" charset="0"/>
            </a:rPr>
            <a:t> Journal Rank (SJR)</a:t>
          </a:r>
          <a:endParaRPr lang="en-US" sz="1400" dirty="0">
            <a:latin typeface="Cambria" panose="02040503050406030204" pitchFamily="18" charset="0"/>
            <a:ea typeface="Cambria" panose="02040503050406030204" pitchFamily="18" charset="0"/>
          </a:endParaRPr>
        </a:p>
      </dgm:t>
    </dgm:pt>
    <dgm:pt modelId="{82A98872-0AC9-4C5E-8B9D-2E2FCF56ED86}" type="sibTrans" cxnId="{FB3E4C38-5EB1-46D9-97F2-EB57ED694E79}">
      <dgm:prSet/>
      <dgm:spPr/>
      <dgm:t>
        <a:bodyPr/>
        <a:lstStyle/>
        <a:p>
          <a:endParaRPr lang="en-MY">
            <a:latin typeface="Cambria" panose="02040503050406030204" pitchFamily="18" charset="0"/>
            <a:ea typeface="Cambria" panose="02040503050406030204" pitchFamily="18" charset="0"/>
          </a:endParaRPr>
        </a:p>
      </dgm:t>
    </dgm:pt>
    <dgm:pt modelId="{545E22EA-1705-4B78-AEB3-35AF967EEB95}" type="parTrans" cxnId="{FB3E4C38-5EB1-46D9-97F2-EB57ED694E79}">
      <dgm:prSet/>
      <dgm:spPr/>
      <dgm:t>
        <a:bodyPr/>
        <a:lstStyle/>
        <a:p>
          <a:endParaRPr lang="en-MY">
            <a:latin typeface="Cambria" panose="02040503050406030204" pitchFamily="18" charset="0"/>
            <a:ea typeface="Cambria" panose="02040503050406030204" pitchFamily="18" charset="0"/>
          </a:endParaRPr>
        </a:p>
      </dgm:t>
    </dgm:pt>
    <dgm:pt modelId="{E4673925-19D1-43FB-B462-905238AA8049}" type="pres">
      <dgm:prSet presAssocID="{9E2D984B-37D4-4BE5-A035-3DA78306596B}" presName="Name0" presStyleCnt="0">
        <dgm:presLayoutVars>
          <dgm:dir/>
          <dgm:animLvl val="lvl"/>
          <dgm:resizeHandles val="exact"/>
        </dgm:presLayoutVars>
      </dgm:prSet>
      <dgm:spPr/>
    </dgm:pt>
    <dgm:pt modelId="{08695736-9631-4F13-86A0-8C51CB0AD526}" type="pres">
      <dgm:prSet presAssocID="{6A3E13B7-2A98-4717-BDD8-1370A8C48DBE}" presName="composite" presStyleCnt="0"/>
      <dgm:spPr/>
    </dgm:pt>
    <dgm:pt modelId="{7C6DB809-A70C-4F8C-85B6-4A2683ADEE7A}" type="pres">
      <dgm:prSet presAssocID="{6A3E13B7-2A98-4717-BDD8-1370A8C48DBE}" presName="parTx" presStyleLbl="alignNode1" presStyleIdx="0" presStyleCnt="2">
        <dgm:presLayoutVars>
          <dgm:chMax val="0"/>
          <dgm:chPref val="0"/>
        </dgm:presLayoutVars>
      </dgm:prSet>
      <dgm:spPr/>
    </dgm:pt>
    <dgm:pt modelId="{A4839E80-31A9-460C-AECD-2F667DB72065}" type="pres">
      <dgm:prSet presAssocID="{6A3E13B7-2A98-4717-BDD8-1370A8C48DBE}" presName="desTx" presStyleLbl="alignAccFollowNode1" presStyleIdx="0" presStyleCnt="2" custLinFactNeighborX="341" custLinFactNeighborY="-98">
        <dgm:presLayoutVars/>
      </dgm:prSet>
      <dgm:spPr/>
    </dgm:pt>
    <dgm:pt modelId="{A8E90557-AE26-4208-8C31-B6FB2A628029}" type="pres">
      <dgm:prSet presAssocID="{392E894C-BCA0-49CC-9D35-67FB2C7D7083}" presName="space" presStyleCnt="0"/>
      <dgm:spPr/>
    </dgm:pt>
    <dgm:pt modelId="{20481230-C46D-4C9A-9CC4-2710846C9190}" type="pres">
      <dgm:prSet presAssocID="{FAD4C991-8E27-47C1-9449-62DF2547D9BC}" presName="composite" presStyleCnt="0"/>
      <dgm:spPr/>
    </dgm:pt>
    <dgm:pt modelId="{3E778203-E99C-4A5A-8FA9-B2534F4384AC}" type="pres">
      <dgm:prSet presAssocID="{FAD4C991-8E27-47C1-9449-62DF2547D9BC}" presName="parTx" presStyleLbl="alignNode1" presStyleIdx="1" presStyleCnt="2">
        <dgm:presLayoutVars>
          <dgm:chMax val="0"/>
          <dgm:chPref val="0"/>
        </dgm:presLayoutVars>
      </dgm:prSet>
      <dgm:spPr/>
    </dgm:pt>
    <dgm:pt modelId="{1A69EEB2-4801-4E9C-9E2E-46570ACCA6B3}" type="pres">
      <dgm:prSet presAssocID="{FAD4C991-8E27-47C1-9449-62DF2547D9BC}" presName="desTx" presStyleLbl="alignAccFollowNode1" presStyleIdx="1" presStyleCnt="2">
        <dgm:presLayoutVars/>
      </dgm:prSet>
      <dgm:spPr/>
    </dgm:pt>
  </dgm:ptLst>
  <dgm:cxnLst>
    <dgm:cxn modelId="{E2F45310-7D58-41AC-A496-042E0D918460}" type="presOf" srcId="{FAD4C991-8E27-47C1-9449-62DF2547D9BC}" destId="{3E778203-E99C-4A5A-8FA9-B2534F4384AC}" srcOrd="0" destOrd="0" presId="urn:microsoft.com/office/officeart/2016/7/layout/ChevronBlockProcess"/>
    <dgm:cxn modelId="{FB3E4C38-5EB1-46D9-97F2-EB57ED694E79}" srcId="{9E2D984B-37D4-4BE5-A035-3DA78306596B}" destId="{FAD4C991-8E27-47C1-9449-62DF2547D9BC}" srcOrd="1" destOrd="0" parTransId="{545E22EA-1705-4B78-AEB3-35AF967EEB95}" sibTransId="{82A98872-0AC9-4C5E-8B9D-2E2FCF56ED86}"/>
    <dgm:cxn modelId="{E163BC3E-1CF0-499C-A499-4BFCB478318D}" srcId="{FAD4C991-8E27-47C1-9449-62DF2547D9BC}" destId="{41A72CCC-FE18-40D4-B1C7-A257E9B45884}" srcOrd="0" destOrd="0" parTransId="{409A4B99-D707-408C-9393-8268EC4B164E}" sibTransId="{27EA5EE6-1136-4726-9DB3-0CB29C925D51}"/>
    <dgm:cxn modelId="{0B0A1F60-4C54-4CA2-BA40-219B4704A0D3}" type="presOf" srcId="{9E2D984B-37D4-4BE5-A035-3DA78306596B}" destId="{E4673925-19D1-43FB-B462-905238AA8049}" srcOrd="0" destOrd="0" presId="urn:microsoft.com/office/officeart/2016/7/layout/ChevronBlockProcess"/>
    <dgm:cxn modelId="{550ED460-B0B0-49A2-AF94-00203A81E1E2}" type="presOf" srcId="{6940100B-7492-4AD9-9F00-CC5250B2134C}" destId="{A4839E80-31A9-460C-AECD-2F667DB72065}" srcOrd="0" destOrd="0" presId="urn:microsoft.com/office/officeart/2016/7/layout/ChevronBlockProcess"/>
    <dgm:cxn modelId="{210E90A0-F2DB-4A5B-A512-8A6F025D043F}" srcId="{6A3E13B7-2A98-4717-BDD8-1370A8C48DBE}" destId="{6940100B-7492-4AD9-9F00-CC5250B2134C}" srcOrd="0" destOrd="0" parTransId="{6C12CA49-D6E3-4270-B674-3D718F92B3C4}" sibTransId="{0A16C6DD-FF9D-427D-BC00-A3A42F69E1C3}"/>
    <dgm:cxn modelId="{229E5CD4-55BF-4A08-B5E6-A32BCC52B497}" type="presOf" srcId="{41A72CCC-FE18-40D4-B1C7-A257E9B45884}" destId="{1A69EEB2-4801-4E9C-9E2E-46570ACCA6B3}" srcOrd="0" destOrd="0" presId="urn:microsoft.com/office/officeart/2016/7/layout/ChevronBlockProcess"/>
    <dgm:cxn modelId="{E5367CDB-FE1F-432F-A491-0A43B0242FDA}" type="presOf" srcId="{6A3E13B7-2A98-4717-BDD8-1370A8C48DBE}" destId="{7C6DB809-A70C-4F8C-85B6-4A2683ADEE7A}" srcOrd="0" destOrd="0" presId="urn:microsoft.com/office/officeart/2016/7/layout/ChevronBlockProcess"/>
    <dgm:cxn modelId="{699A21FA-E7AD-4C6F-91EE-65AFEDC28344}" srcId="{9E2D984B-37D4-4BE5-A035-3DA78306596B}" destId="{6A3E13B7-2A98-4717-BDD8-1370A8C48DBE}" srcOrd="0" destOrd="0" parTransId="{BC02408E-9DEE-4046-B153-039912D62E95}" sibTransId="{392E894C-BCA0-49CC-9D35-67FB2C7D7083}"/>
    <dgm:cxn modelId="{6C7DA9D5-019E-4DC5-98AD-366B929753C5}" type="presParOf" srcId="{E4673925-19D1-43FB-B462-905238AA8049}" destId="{08695736-9631-4F13-86A0-8C51CB0AD526}" srcOrd="0" destOrd="0" presId="urn:microsoft.com/office/officeart/2016/7/layout/ChevronBlockProcess"/>
    <dgm:cxn modelId="{5695F7AC-4797-4480-80E5-01B07CA9608F}" type="presParOf" srcId="{08695736-9631-4F13-86A0-8C51CB0AD526}" destId="{7C6DB809-A70C-4F8C-85B6-4A2683ADEE7A}" srcOrd="0" destOrd="0" presId="urn:microsoft.com/office/officeart/2016/7/layout/ChevronBlockProcess"/>
    <dgm:cxn modelId="{09FF8CA9-0D23-46AA-AF5A-A10319C3EF63}" type="presParOf" srcId="{08695736-9631-4F13-86A0-8C51CB0AD526}" destId="{A4839E80-31A9-460C-AECD-2F667DB72065}" srcOrd="1" destOrd="0" presId="urn:microsoft.com/office/officeart/2016/7/layout/ChevronBlockProcess"/>
    <dgm:cxn modelId="{8676A76A-2993-494E-A765-14C79DC2B49A}" type="presParOf" srcId="{E4673925-19D1-43FB-B462-905238AA8049}" destId="{A8E90557-AE26-4208-8C31-B6FB2A628029}" srcOrd="1" destOrd="0" presId="urn:microsoft.com/office/officeart/2016/7/layout/ChevronBlockProcess"/>
    <dgm:cxn modelId="{F0D08324-56DD-4BC5-9890-523E55DE140E}" type="presParOf" srcId="{E4673925-19D1-43FB-B462-905238AA8049}" destId="{20481230-C46D-4C9A-9CC4-2710846C9190}" srcOrd="2" destOrd="0" presId="urn:microsoft.com/office/officeart/2016/7/layout/ChevronBlockProcess"/>
    <dgm:cxn modelId="{8F757445-16E8-445C-86DE-E0EF2BE6B9E6}" type="presParOf" srcId="{20481230-C46D-4C9A-9CC4-2710846C9190}" destId="{3E778203-E99C-4A5A-8FA9-B2534F4384AC}" srcOrd="0" destOrd="0" presId="urn:microsoft.com/office/officeart/2016/7/layout/ChevronBlockProcess"/>
    <dgm:cxn modelId="{05AB3E09-A7D8-4076-9D19-8FD82DA432F7}" type="presParOf" srcId="{20481230-C46D-4C9A-9CC4-2710846C9190}" destId="{1A69EEB2-4801-4E9C-9E2E-46570ACCA6B3}" srcOrd="1" destOrd="0" presId="urn:microsoft.com/office/officeart/2016/7/layout/ChevronBlock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2D984B-37D4-4BE5-A035-3DA78306596B}"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MY"/>
        </a:p>
      </dgm:t>
    </dgm:pt>
    <dgm:pt modelId="{4A2F1083-62CC-438C-A31D-411256033DD2}">
      <dgm:prSet custT="1"/>
      <dgm:spPr/>
      <dgm:t>
        <a:bodyPr/>
        <a:lstStyle/>
        <a:p>
          <a:r>
            <a:rPr lang="en-GB" sz="1200" b="1" dirty="0">
              <a:latin typeface="Cambria" panose="02040503050406030204" pitchFamily="18" charset="0"/>
              <a:ea typeface="Cambria" panose="02040503050406030204" pitchFamily="18" charset="0"/>
            </a:rPr>
            <a:t>Article-Level Metrics (ALMs)</a:t>
          </a:r>
          <a:endParaRPr lang="en-MY" sz="1200" dirty="0">
            <a:latin typeface="Cambria" panose="02040503050406030204" pitchFamily="18" charset="0"/>
            <a:ea typeface="Cambria" panose="02040503050406030204" pitchFamily="18" charset="0"/>
          </a:endParaRPr>
        </a:p>
      </dgm:t>
    </dgm:pt>
    <dgm:pt modelId="{D5641BAD-3A17-4189-B604-D28B2AC457E7}" type="parTrans" cxnId="{3EF3EB55-AEAE-4E37-90CA-E04E3DA35A52}">
      <dgm:prSet/>
      <dgm:spPr/>
      <dgm:t>
        <a:bodyPr/>
        <a:lstStyle/>
        <a:p>
          <a:endParaRPr lang="en-MY" sz="1200">
            <a:latin typeface="Cambria" panose="02040503050406030204" pitchFamily="18" charset="0"/>
            <a:ea typeface="Cambria" panose="02040503050406030204" pitchFamily="18" charset="0"/>
          </a:endParaRPr>
        </a:p>
      </dgm:t>
    </dgm:pt>
    <dgm:pt modelId="{57D1ED01-FDB7-420A-BA72-4E97C7E13446}" type="sibTrans" cxnId="{3EF3EB55-AEAE-4E37-90CA-E04E3DA35A52}">
      <dgm:prSet/>
      <dgm:spPr/>
      <dgm:t>
        <a:bodyPr/>
        <a:lstStyle/>
        <a:p>
          <a:endParaRPr lang="en-MY" sz="1200">
            <a:latin typeface="Cambria" panose="02040503050406030204" pitchFamily="18" charset="0"/>
            <a:ea typeface="Cambria" panose="02040503050406030204" pitchFamily="18" charset="0"/>
          </a:endParaRPr>
        </a:p>
      </dgm:t>
    </dgm:pt>
    <dgm:pt modelId="{CA155855-E91C-48D7-B448-8C0CFFE21F47}">
      <dgm:prSet custT="1"/>
      <dgm:spPr/>
      <dgm:t>
        <a:bodyPr/>
        <a:lstStyle/>
        <a:p>
          <a:r>
            <a:rPr lang="en-GB" sz="1200" b="1" dirty="0">
              <a:latin typeface="Cambria" panose="02040503050406030204" pitchFamily="18" charset="0"/>
              <a:ea typeface="Cambria" panose="02040503050406030204" pitchFamily="18" charset="0"/>
            </a:rPr>
            <a:t>Impact per Publication (IPP)</a:t>
          </a:r>
          <a:endParaRPr lang="en-US" sz="1200" dirty="0">
            <a:latin typeface="Cambria" panose="02040503050406030204" pitchFamily="18" charset="0"/>
            <a:ea typeface="Cambria" panose="02040503050406030204" pitchFamily="18" charset="0"/>
          </a:endParaRPr>
        </a:p>
      </dgm:t>
    </dgm:pt>
    <dgm:pt modelId="{F9754AA8-4599-48A5-9C2D-3EA0B27E4A95}" type="parTrans" cxnId="{E095FD3F-7402-4C88-81CC-7A37015507C5}">
      <dgm:prSet/>
      <dgm:spPr/>
      <dgm:t>
        <a:bodyPr/>
        <a:lstStyle/>
        <a:p>
          <a:endParaRPr lang="en-MY" sz="1200">
            <a:latin typeface="Cambria" panose="02040503050406030204" pitchFamily="18" charset="0"/>
            <a:ea typeface="Cambria" panose="02040503050406030204" pitchFamily="18" charset="0"/>
          </a:endParaRPr>
        </a:p>
      </dgm:t>
    </dgm:pt>
    <dgm:pt modelId="{BDC39F73-68CB-4185-9E33-273071B8AD78}" type="sibTrans" cxnId="{E095FD3F-7402-4C88-81CC-7A37015507C5}">
      <dgm:prSet/>
      <dgm:spPr/>
      <dgm:t>
        <a:bodyPr/>
        <a:lstStyle/>
        <a:p>
          <a:endParaRPr lang="en-MY" sz="1200">
            <a:latin typeface="Cambria" panose="02040503050406030204" pitchFamily="18" charset="0"/>
            <a:ea typeface="Cambria" panose="02040503050406030204" pitchFamily="18" charset="0"/>
          </a:endParaRPr>
        </a:p>
      </dgm:t>
    </dgm:pt>
    <dgm:pt modelId="{152C2872-CBF2-47A7-8414-090AA52CE025}">
      <dgm:prSet custT="1"/>
      <dgm:spPr/>
      <dgm:t>
        <a:bodyPr/>
        <a:lstStyle/>
        <a:p>
          <a:r>
            <a:rPr lang="en-GB" sz="1200" b="1" dirty="0">
              <a:latin typeface="Cambria" panose="02040503050406030204" pitchFamily="18" charset="0"/>
              <a:ea typeface="Cambria" panose="02040503050406030204" pitchFamily="18" charset="0"/>
            </a:rPr>
            <a:t>Field-Weighted Citation Impact (FWCI)</a:t>
          </a:r>
          <a:endParaRPr lang="en-GB" sz="1200" dirty="0">
            <a:latin typeface="Cambria" panose="02040503050406030204" pitchFamily="18" charset="0"/>
            <a:ea typeface="Cambria" panose="02040503050406030204" pitchFamily="18" charset="0"/>
          </a:endParaRPr>
        </a:p>
      </dgm:t>
    </dgm:pt>
    <dgm:pt modelId="{70B3EB4B-052E-4302-A8F5-8AC4C7CCF105}" type="parTrans" cxnId="{653BE020-EBAF-448B-94EB-440329346E38}">
      <dgm:prSet/>
      <dgm:spPr/>
      <dgm:t>
        <a:bodyPr/>
        <a:lstStyle/>
        <a:p>
          <a:endParaRPr lang="en-MY" sz="1200">
            <a:latin typeface="Cambria" panose="02040503050406030204" pitchFamily="18" charset="0"/>
            <a:ea typeface="Cambria" panose="02040503050406030204" pitchFamily="18" charset="0"/>
          </a:endParaRPr>
        </a:p>
      </dgm:t>
    </dgm:pt>
    <dgm:pt modelId="{6AC7CC89-F03B-4396-90AF-8EC9E3821476}" type="sibTrans" cxnId="{653BE020-EBAF-448B-94EB-440329346E38}">
      <dgm:prSet/>
      <dgm:spPr/>
      <dgm:t>
        <a:bodyPr/>
        <a:lstStyle/>
        <a:p>
          <a:endParaRPr lang="en-MY" sz="1200">
            <a:latin typeface="Cambria" panose="02040503050406030204" pitchFamily="18" charset="0"/>
            <a:ea typeface="Cambria" panose="02040503050406030204" pitchFamily="18" charset="0"/>
          </a:endParaRPr>
        </a:p>
      </dgm:t>
    </dgm:pt>
    <dgm:pt modelId="{3DBFEBDE-3F1F-49EA-9853-A1332772A593}">
      <dgm:prSet custT="1"/>
      <dgm:spPr/>
      <dgm:t>
        <a:bodyPr/>
        <a:lstStyle/>
        <a:p>
          <a:r>
            <a:rPr lang="en-GB" sz="1200" dirty="0">
              <a:latin typeface="Cambria" panose="02040503050406030204" pitchFamily="18" charset="0"/>
              <a:ea typeface="Cambria" panose="02040503050406030204" pitchFamily="18" charset="0"/>
            </a:rPr>
            <a:t>These metrics focus on the individual articles published in a journal, rather than the journal as a whole</a:t>
          </a:r>
        </a:p>
        <a:p>
          <a:endParaRPr lang="en-GB" sz="1200" dirty="0">
            <a:latin typeface="Cambria" panose="02040503050406030204" pitchFamily="18" charset="0"/>
            <a:ea typeface="Cambria" panose="02040503050406030204" pitchFamily="18" charset="0"/>
          </a:endParaRPr>
        </a:p>
        <a:p>
          <a:r>
            <a:rPr lang="en-GB" sz="1200" dirty="0">
              <a:latin typeface="Cambria" panose="02040503050406030204" pitchFamily="18" charset="0"/>
              <a:ea typeface="Cambria" panose="02040503050406030204" pitchFamily="18" charset="0"/>
            </a:rPr>
            <a:t>They include indicators such as citation counts, social media mentions, downloads, and engagement with research outputs. ALMs offer a more granular assessment of scholarly impact</a:t>
          </a:r>
          <a:endParaRPr lang="en-MY" sz="1200" dirty="0">
            <a:latin typeface="Cambria" panose="02040503050406030204" pitchFamily="18" charset="0"/>
            <a:ea typeface="Cambria" panose="02040503050406030204" pitchFamily="18" charset="0"/>
          </a:endParaRPr>
        </a:p>
      </dgm:t>
    </dgm:pt>
    <dgm:pt modelId="{1C7FDA3F-1C5B-4ACC-B369-931F80FD6466}" type="parTrans" cxnId="{EFC0A1A7-A50E-4650-8E97-DC4EAF7FF1AD}">
      <dgm:prSet/>
      <dgm:spPr/>
      <dgm:t>
        <a:bodyPr/>
        <a:lstStyle/>
        <a:p>
          <a:endParaRPr lang="en-MY" sz="1200">
            <a:latin typeface="Cambria" panose="02040503050406030204" pitchFamily="18" charset="0"/>
            <a:ea typeface="Cambria" panose="02040503050406030204" pitchFamily="18" charset="0"/>
          </a:endParaRPr>
        </a:p>
      </dgm:t>
    </dgm:pt>
    <dgm:pt modelId="{FFD28A3F-0345-45A3-84DB-93DBA00790E3}" type="sibTrans" cxnId="{EFC0A1A7-A50E-4650-8E97-DC4EAF7FF1AD}">
      <dgm:prSet/>
      <dgm:spPr/>
      <dgm:t>
        <a:bodyPr/>
        <a:lstStyle/>
        <a:p>
          <a:endParaRPr lang="en-MY" sz="1200">
            <a:latin typeface="Cambria" panose="02040503050406030204" pitchFamily="18" charset="0"/>
            <a:ea typeface="Cambria" panose="02040503050406030204" pitchFamily="18" charset="0"/>
          </a:endParaRPr>
        </a:p>
      </dgm:t>
    </dgm:pt>
    <dgm:pt modelId="{F167D174-104E-49E8-BA6A-947C7BBF38CD}">
      <dgm:prSet custT="1"/>
      <dgm:spPr/>
      <dgm:t>
        <a:bodyPr/>
        <a:lstStyle/>
        <a:p>
          <a:r>
            <a:rPr lang="en-GB" sz="1200" dirty="0">
              <a:latin typeface="Cambria" panose="02040503050406030204" pitchFamily="18" charset="0"/>
              <a:ea typeface="Cambria" panose="02040503050406030204" pitchFamily="18" charset="0"/>
            </a:rPr>
            <a:t>This metric measures the total number of citations received by a journal's articles divided by the number of articles published. </a:t>
          </a:r>
        </a:p>
        <a:p>
          <a:endParaRPr lang="en-GB" sz="1200" dirty="0">
            <a:latin typeface="Cambria" panose="02040503050406030204" pitchFamily="18" charset="0"/>
            <a:ea typeface="Cambria" panose="02040503050406030204" pitchFamily="18" charset="0"/>
          </a:endParaRPr>
        </a:p>
        <a:p>
          <a:r>
            <a:rPr lang="en-GB" sz="1200" dirty="0">
              <a:latin typeface="Cambria" panose="02040503050406030204" pitchFamily="18" charset="0"/>
              <a:ea typeface="Cambria" panose="02040503050406030204" pitchFamily="18" charset="0"/>
            </a:rPr>
            <a:t>Unlike JIF, it is not influenced by journal size and may offer a fairer comparison across journals.</a:t>
          </a:r>
          <a:endParaRPr lang="en-US" sz="1200" dirty="0">
            <a:latin typeface="Cambria" panose="02040503050406030204" pitchFamily="18" charset="0"/>
            <a:ea typeface="Cambria" panose="02040503050406030204" pitchFamily="18" charset="0"/>
          </a:endParaRPr>
        </a:p>
      </dgm:t>
    </dgm:pt>
    <dgm:pt modelId="{AD72C4D3-DBC4-4DFB-894D-0E8B4EB8F2CB}" type="parTrans" cxnId="{B84F38B1-FC1A-4948-AFE1-6ADBF6846246}">
      <dgm:prSet/>
      <dgm:spPr/>
      <dgm:t>
        <a:bodyPr/>
        <a:lstStyle/>
        <a:p>
          <a:endParaRPr lang="en-MY" sz="1200">
            <a:latin typeface="Cambria" panose="02040503050406030204" pitchFamily="18" charset="0"/>
            <a:ea typeface="Cambria" panose="02040503050406030204" pitchFamily="18" charset="0"/>
          </a:endParaRPr>
        </a:p>
      </dgm:t>
    </dgm:pt>
    <dgm:pt modelId="{2F343357-B5F5-4E86-A9C0-23B1EFABC4CF}" type="sibTrans" cxnId="{B84F38B1-FC1A-4948-AFE1-6ADBF6846246}">
      <dgm:prSet/>
      <dgm:spPr/>
      <dgm:t>
        <a:bodyPr/>
        <a:lstStyle/>
        <a:p>
          <a:endParaRPr lang="en-MY" sz="1200">
            <a:latin typeface="Cambria" panose="02040503050406030204" pitchFamily="18" charset="0"/>
            <a:ea typeface="Cambria" panose="02040503050406030204" pitchFamily="18" charset="0"/>
          </a:endParaRPr>
        </a:p>
      </dgm:t>
    </dgm:pt>
    <dgm:pt modelId="{8EEE935A-D8FF-41AF-BFCE-49BE9767A57D}">
      <dgm:prSet custT="1"/>
      <dgm:spPr/>
      <dgm:t>
        <a:bodyPr/>
        <a:lstStyle/>
        <a:p>
          <a:r>
            <a:rPr lang="en-GB" sz="1200" dirty="0">
              <a:latin typeface="Cambria" panose="02040503050406030204" pitchFamily="18" charset="0"/>
              <a:ea typeface="Cambria" panose="02040503050406030204" pitchFamily="18" charset="0"/>
            </a:rPr>
            <a:t>This metric compares the actual citations a journal’s articles receive to the expected number of citations for similar articles in the same field, adjusted for the article's age and publication type.</a:t>
          </a:r>
        </a:p>
        <a:p>
          <a:endParaRPr lang="en-GB" sz="1200" dirty="0">
            <a:latin typeface="Cambria" panose="02040503050406030204" pitchFamily="18" charset="0"/>
            <a:ea typeface="Cambria" panose="02040503050406030204" pitchFamily="18" charset="0"/>
          </a:endParaRPr>
        </a:p>
        <a:p>
          <a:r>
            <a:rPr lang="en-GB" sz="1200" dirty="0">
              <a:latin typeface="Cambria" panose="02040503050406030204" pitchFamily="18" charset="0"/>
              <a:ea typeface="Cambria" panose="02040503050406030204" pitchFamily="18" charset="0"/>
            </a:rPr>
            <a:t>It provides a more context-sensitive measure of research impact.</a:t>
          </a:r>
        </a:p>
      </dgm:t>
    </dgm:pt>
    <dgm:pt modelId="{5C54A3D4-C86B-4E20-9B86-17FD88ABF9DA}" type="parTrans" cxnId="{7BF49429-3784-4AA3-A910-58B2C642BD56}">
      <dgm:prSet/>
      <dgm:spPr/>
      <dgm:t>
        <a:bodyPr/>
        <a:lstStyle/>
        <a:p>
          <a:endParaRPr lang="en-MY" sz="1200">
            <a:latin typeface="Cambria" panose="02040503050406030204" pitchFamily="18" charset="0"/>
            <a:ea typeface="Cambria" panose="02040503050406030204" pitchFamily="18" charset="0"/>
          </a:endParaRPr>
        </a:p>
      </dgm:t>
    </dgm:pt>
    <dgm:pt modelId="{66D39DB0-BA3B-4F7F-9E41-BD9777485375}" type="sibTrans" cxnId="{7BF49429-3784-4AA3-A910-58B2C642BD56}">
      <dgm:prSet/>
      <dgm:spPr/>
      <dgm:t>
        <a:bodyPr/>
        <a:lstStyle/>
        <a:p>
          <a:endParaRPr lang="en-MY" sz="1200">
            <a:latin typeface="Cambria" panose="02040503050406030204" pitchFamily="18" charset="0"/>
            <a:ea typeface="Cambria" panose="02040503050406030204" pitchFamily="18" charset="0"/>
          </a:endParaRPr>
        </a:p>
      </dgm:t>
    </dgm:pt>
    <dgm:pt modelId="{CEC47DAF-C511-41E0-887C-770D63CFC0F0}" type="pres">
      <dgm:prSet presAssocID="{9E2D984B-37D4-4BE5-A035-3DA78306596B}" presName="Name0" presStyleCnt="0">
        <dgm:presLayoutVars>
          <dgm:dir/>
          <dgm:animLvl val="lvl"/>
          <dgm:resizeHandles val="exact"/>
        </dgm:presLayoutVars>
      </dgm:prSet>
      <dgm:spPr/>
    </dgm:pt>
    <dgm:pt modelId="{17B9364D-B6A8-4E92-916D-FE3154A0F293}" type="pres">
      <dgm:prSet presAssocID="{4A2F1083-62CC-438C-A31D-411256033DD2}" presName="composite" presStyleCnt="0"/>
      <dgm:spPr/>
    </dgm:pt>
    <dgm:pt modelId="{4D7E1B38-39C4-4130-A760-F6023EC758C6}" type="pres">
      <dgm:prSet presAssocID="{4A2F1083-62CC-438C-A31D-411256033DD2}" presName="parTx" presStyleLbl="alignNode1" presStyleIdx="0" presStyleCnt="3">
        <dgm:presLayoutVars>
          <dgm:chMax val="0"/>
          <dgm:chPref val="0"/>
          <dgm:bulletEnabled val="1"/>
        </dgm:presLayoutVars>
      </dgm:prSet>
      <dgm:spPr/>
    </dgm:pt>
    <dgm:pt modelId="{01AE5CEF-31D5-4127-B8AF-248BC8636F5A}" type="pres">
      <dgm:prSet presAssocID="{4A2F1083-62CC-438C-A31D-411256033DD2}" presName="desTx" presStyleLbl="alignAccFollowNode1" presStyleIdx="0" presStyleCnt="3">
        <dgm:presLayoutVars>
          <dgm:bulletEnabled val="1"/>
        </dgm:presLayoutVars>
      </dgm:prSet>
      <dgm:spPr/>
    </dgm:pt>
    <dgm:pt modelId="{BC830E1B-01B2-4688-BB4C-61E6BB12A477}" type="pres">
      <dgm:prSet presAssocID="{57D1ED01-FDB7-420A-BA72-4E97C7E13446}" presName="space" presStyleCnt="0"/>
      <dgm:spPr/>
    </dgm:pt>
    <dgm:pt modelId="{7533EB44-FC8F-435B-B577-E7D61CCE2DB6}" type="pres">
      <dgm:prSet presAssocID="{CA155855-E91C-48D7-B448-8C0CFFE21F47}" presName="composite" presStyleCnt="0"/>
      <dgm:spPr/>
    </dgm:pt>
    <dgm:pt modelId="{D16DC9A4-409D-4176-AF6D-68F053C2A454}" type="pres">
      <dgm:prSet presAssocID="{CA155855-E91C-48D7-B448-8C0CFFE21F47}" presName="parTx" presStyleLbl="alignNode1" presStyleIdx="1" presStyleCnt="3">
        <dgm:presLayoutVars>
          <dgm:chMax val="0"/>
          <dgm:chPref val="0"/>
          <dgm:bulletEnabled val="1"/>
        </dgm:presLayoutVars>
      </dgm:prSet>
      <dgm:spPr/>
    </dgm:pt>
    <dgm:pt modelId="{718F41A5-B850-44FE-AEE9-712A7A9043D1}" type="pres">
      <dgm:prSet presAssocID="{CA155855-E91C-48D7-B448-8C0CFFE21F47}" presName="desTx" presStyleLbl="alignAccFollowNode1" presStyleIdx="1" presStyleCnt="3">
        <dgm:presLayoutVars>
          <dgm:bulletEnabled val="1"/>
        </dgm:presLayoutVars>
      </dgm:prSet>
      <dgm:spPr/>
    </dgm:pt>
    <dgm:pt modelId="{B78F04B3-57ED-4D92-9EFD-089D540F1D28}" type="pres">
      <dgm:prSet presAssocID="{BDC39F73-68CB-4185-9E33-273071B8AD78}" presName="space" presStyleCnt="0"/>
      <dgm:spPr/>
    </dgm:pt>
    <dgm:pt modelId="{4D6C6787-AF84-49D0-A0A7-7DCB3B047B96}" type="pres">
      <dgm:prSet presAssocID="{152C2872-CBF2-47A7-8414-090AA52CE025}" presName="composite" presStyleCnt="0"/>
      <dgm:spPr/>
    </dgm:pt>
    <dgm:pt modelId="{A99960AD-2882-4E82-B012-B19903772BFD}" type="pres">
      <dgm:prSet presAssocID="{152C2872-CBF2-47A7-8414-090AA52CE025}" presName="parTx" presStyleLbl="alignNode1" presStyleIdx="2" presStyleCnt="3">
        <dgm:presLayoutVars>
          <dgm:chMax val="0"/>
          <dgm:chPref val="0"/>
          <dgm:bulletEnabled val="1"/>
        </dgm:presLayoutVars>
      </dgm:prSet>
      <dgm:spPr/>
    </dgm:pt>
    <dgm:pt modelId="{58772FC4-F0B6-43B8-88A3-A803FF7B384D}" type="pres">
      <dgm:prSet presAssocID="{152C2872-CBF2-47A7-8414-090AA52CE025}" presName="desTx" presStyleLbl="alignAccFollowNode1" presStyleIdx="2" presStyleCnt="3">
        <dgm:presLayoutVars>
          <dgm:bulletEnabled val="1"/>
        </dgm:presLayoutVars>
      </dgm:prSet>
      <dgm:spPr/>
    </dgm:pt>
  </dgm:ptLst>
  <dgm:cxnLst>
    <dgm:cxn modelId="{1C25B91D-76AD-4C3E-912E-7845BF16EB79}" type="presOf" srcId="{3DBFEBDE-3F1F-49EA-9853-A1332772A593}" destId="{01AE5CEF-31D5-4127-B8AF-248BC8636F5A}" srcOrd="0" destOrd="0" presId="urn:microsoft.com/office/officeart/2005/8/layout/hList1"/>
    <dgm:cxn modelId="{653BE020-EBAF-448B-94EB-440329346E38}" srcId="{9E2D984B-37D4-4BE5-A035-3DA78306596B}" destId="{152C2872-CBF2-47A7-8414-090AA52CE025}" srcOrd="2" destOrd="0" parTransId="{70B3EB4B-052E-4302-A8F5-8AC4C7CCF105}" sibTransId="{6AC7CC89-F03B-4396-90AF-8EC9E3821476}"/>
    <dgm:cxn modelId="{7BF49429-3784-4AA3-A910-58B2C642BD56}" srcId="{152C2872-CBF2-47A7-8414-090AA52CE025}" destId="{8EEE935A-D8FF-41AF-BFCE-49BE9767A57D}" srcOrd="0" destOrd="0" parTransId="{5C54A3D4-C86B-4E20-9B86-17FD88ABF9DA}" sibTransId="{66D39DB0-BA3B-4F7F-9E41-BD9777485375}"/>
    <dgm:cxn modelId="{6577F537-940D-428A-B8B4-F460C7DBD050}" type="presOf" srcId="{F167D174-104E-49E8-BA6A-947C7BBF38CD}" destId="{718F41A5-B850-44FE-AEE9-712A7A9043D1}" srcOrd="0" destOrd="0" presId="urn:microsoft.com/office/officeart/2005/8/layout/hList1"/>
    <dgm:cxn modelId="{E095FD3F-7402-4C88-81CC-7A37015507C5}" srcId="{9E2D984B-37D4-4BE5-A035-3DA78306596B}" destId="{CA155855-E91C-48D7-B448-8C0CFFE21F47}" srcOrd="1" destOrd="0" parTransId="{F9754AA8-4599-48A5-9C2D-3EA0B27E4A95}" sibTransId="{BDC39F73-68CB-4185-9E33-273071B8AD78}"/>
    <dgm:cxn modelId="{A50B3C5F-47E7-471C-B70D-AA407EBED41E}" type="presOf" srcId="{9E2D984B-37D4-4BE5-A035-3DA78306596B}" destId="{CEC47DAF-C511-41E0-887C-770D63CFC0F0}" srcOrd="0" destOrd="0" presId="urn:microsoft.com/office/officeart/2005/8/layout/hList1"/>
    <dgm:cxn modelId="{7D906061-64A2-444C-A04C-F5F0FD5528C6}" type="presOf" srcId="{4A2F1083-62CC-438C-A31D-411256033DD2}" destId="{4D7E1B38-39C4-4130-A760-F6023EC758C6}" srcOrd="0" destOrd="0" presId="urn:microsoft.com/office/officeart/2005/8/layout/hList1"/>
    <dgm:cxn modelId="{3EF3EB55-AEAE-4E37-90CA-E04E3DA35A52}" srcId="{9E2D984B-37D4-4BE5-A035-3DA78306596B}" destId="{4A2F1083-62CC-438C-A31D-411256033DD2}" srcOrd="0" destOrd="0" parTransId="{D5641BAD-3A17-4189-B604-D28B2AC457E7}" sibTransId="{57D1ED01-FDB7-420A-BA72-4E97C7E13446}"/>
    <dgm:cxn modelId="{EFC0A1A7-A50E-4650-8E97-DC4EAF7FF1AD}" srcId="{4A2F1083-62CC-438C-A31D-411256033DD2}" destId="{3DBFEBDE-3F1F-49EA-9853-A1332772A593}" srcOrd="0" destOrd="0" parTransId="{1C7FDA3F-1C5B-4ACC-B369-931F80FD6466}" sibTransId="{FFD28A3F-0345-45A3-84DB-93DBA00790E3}"/>
    <dgm:cxn modelId="{B84F38B1-FC1A-4948-AFE1-6ADBF6846246}" srcId="{CA155855-E91C-48D7-B448-8C0CFFE21F47}" destId="{F167D174-104E-49E8-BA6A-947C7BBF38CD}" srcOrd="0" destOrd="0" parTransId="{AD72C4D3-DBC4-4DFB-894D-0E8B4EB8F2CB}" sibTransId="{2F343357-B5F5-4E86-A9C0-23B1EFABC4CF}"/>
    <dgm:cxn modelId="{D91B72C7-89C6-4819-B968-C528D1C981CC}" type="presOf" srcId="{CA155855-E91C-48D7-B448-8C0CFFE21F47}" destId="{D16DC9A4-409D-4176-AF6D-68F053C2A454}" srcOrd="0" destOrd="0" presId="urn:microsoft.com/office/officeart/2005/8/layout/hList1"/>
    <dgm:cxn modelId="{E29551F7-CD61-4F34-A840-C6C7E919730E}" type="presOf" srcId="{8EEE935A-D8FF-41AF-BFCE-49BE9767A57D}" destId="{58772FC4-F0B6-43B8-88A3-A803FF7B384D}" srcOrd="0" destOrd="0" presId="urn:microsoft.com/office/officeart/2005/8/layout/hList1"/>
    <dgm:cxn modelId="{A5838BF9-89E6-4D9C-9CC3-04A26B34629B}" type="presOf" srcId="{152C2872-CBF2-47A7-8414-090AA52CE025}" destId="{A99960AD-2882-4E82-B012-B19903772BFD}" srcOrd="0" destOrd="0" presId="urn:microsoft.com/office/officeart/2005/8/layout/hList1"/>
    <dgm:cxn modelId="{064613F5-E118-4538-9D2C-0120B4D0E888}" type="presParOf" srcId="{CEC47DAF-C511-41E0-887C-770D63CFC0F0}" destId="{17B9364D-B6A8-4E92-916D-FE3154A0F293}" srcOrd="0" destOrd="0" presId="urn:microsoft.com/office/officeart/2005/8/layout/hList1"/>
    <dgm:cxn modelId="{225D143D-A898-4531-9EF6-6D9E8B29A392}" type="presParOf" srcId="{17B9364D-B6A8-4E92-916D-FE3154A0F293}" destId="{4D7E1B38-39C4-4130-A760-F6023EC758C6}" srcOrd="0" destOrd="0" presId="urn:microsoft.com/office/officeart/2005/8/layout/hList1"/>
    <dgm:cxn modelId="{FA981856-EC32-47B1-A0B3-BEADA91A5E51}" type="presParOf" srcId="{17B9364D-B6A8-4E92-916D-FE3154A0F293}" destId="{01AE5CEF-31D5-4127-B8AF-248BC8636F5A}" srcOrd="1" destOrd="0" presId="urn:microsoft.com/office/officeart/2005/8/layout/hList1"/>
    <dgm:cxn modelId="{FDD5DE5C-04EC-4C27-93BE-AB7F9EC584FD}" type="presParOf" srcId="{CEC47DAF-C511-41E0-887C-770D63CFC0F0}" destId="{BC830E1B-01B2-4688-BB4C-61E6BB12A477}" srcOrd="1" destOrd="0" presId="urn:microsoft.com/office/officeart/2005/8/layout/hList1"/>
    <dgm:cxn modelId="{23065306-EAD1-4C35-A243-A8388F690E00}" type="presParOf" srcId="{CEC47DAF-C511-41E0-887C-770D63CFC0F0}" destId="{7533EB44-FC8F-435B-B577-E7D61CCE2DB6}" srcOrd="2" destOrd="0" presId="urn:microsoft.com/office/officeart/2005/8/layout/hList1"/>
    <dgm:cxn modelId="{00937B40-8010-4347-AA11-B8A132FED42E}" type="presParOf" srcId="{7533EB44-FC8F-435B-B577-E7D61CCE2DB6}" destId="{D16DC9A4-409D-4176-AF6D-68F053C2A454}" srcOrd="0" destOrd="0" presId="urn:microsoft.com/office/officeart/2005/8/layout/hList1"/>
    <dgm:cxn modelId="{91049D78-3FAD-4FFD-B859-B12C4169A0E8}" type="presParOf" srcId="{7533EB44-FC8F-435B-B577-E7D61CCE2DB6}" destId="{718F41A5-B850-44FE-AEE9-712A7A9043D1}" srcOrd="1" destOrd="0" presId="urn:microsoft.com/office/officeart/2005/8/layout/hList1"/>
    <dgm:cxn modelId="{90859BEE-6923-4559-8A78-3812AC37C537}" type="presParOf" srcId="{CEC47DAF-C511-41E0-887C-770D63CFC0F0}" destId="{B78F04B3-57ED-4D92-9EFD-089D540F1D28}" srcOrd="3" destOrd="0" presId="urn:microsoft.com/office/officeart/2005/8/layout/hList1"/>
    <dgm:cxn modelId="{908B20A2-12C9-47B0-B65B-16E0808D0303}" type="presParOf" srcId="{CEC47DAF-C511-41E0-887C-770D63CFC0F0}" destId="{4D6C6787-AF84-49D0-A0A7-7DCB3B047B96}" srcOrd="4" destOrd="0" presId="urn:microsoft.com/office/officeart/2005/8/layout/hList1"/>
    <dgm:cxn modelId="{89F9B477-E19D-4337-9F78-2EE7C91BA5E4}" type="presParOf" srcId="{4D6C6787-AF84-49D0-A0A7-7DCB3B047B96}" destId="{A99960AD-2882-4E82-B012-B19903772BFD}" srcOrd="0" destOrd="0" presId="urn:microsoft.com/office/officeart/2005/8/layout/hList1"/>
    <dgm:cxn modelId="{6B7352DD-590A-4BE9-AD6E-0D9F04AF255D}" type="presParOf" srcId="{4D6C6787-AF84-49D0-A0A7-7DCB3B047B96}" destId="{58772FC4-F0B6-43B8-88A3-A803FF7B38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2D984B-37D4-4BE5-A035-3DA78306596B}"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MY"/>
        </a:p>
      </dgm:t>
    </dgm:pt>
    <dgm:pt modelId="{361D732F-74A9-469D-9D37-81EB5EF65851}">
      <dgm:prSet phldrT="[Text]" custT="1"/>
      <dgm:spPr/>
      <dgm:t>
        <a:bodyPr/>
        <a:lstStyle/>
        <a:p>
          <a:r>
            <a:rPr lang="en-MY" sz="1400" b="1" i="0" u="none" strike="noStrike" baseline="0" dirty="0">
              <a:latin typeface="Cambria" panose="02040503050406030204" pitchFamily="18" charset="0"/>
              <a:ea typeface="Cambria" panose="02040503050406030204" pitchFamily="18" charset="0"/>
            </a:rPr>
            <a:t>Categories Normalized Impact Factor (</a:t>
          </a:r>
          <a:r>
            <a:rPr kumimoji="0" lang="en-US" altLang="en-US" sz="1400" b="1" i="0" u="none" strike="noStrike" cap="none" normalizeH="0" baseline="0" dirty="0">
              <a:effectLst/>
              <a:latin typeface="Cambria" panose="02040503050406030204" pitchFamily="18" charset="0"/>
              <a:ea typeface="Cambria" panose="02040503050406030204" pitchFamily="18" charset="0"/>
            </a:rPr>
            <a:t>CNIF)</a:t>
          </a:r>
          <a:endParaRPr lang="en-MY" sz="1400" dirty="0">
            <a:latin typeface="Cambria" panose="02040503050406030204" pitchFamily="18" charset="0"/>
            <a:ea typeface="Cambria" panose="02040503050406030204" pitchFamily="18" charset="0"/>
          </a:endParaRPr>
        </a:p>
      </dgm:t>
    </dgm:pt>
    <dgm:pt modelId="{2F0C30C5-ABB4-4007-96E2-61369B55D551}" type="parTrans" cxnId="{86DC2BC3-CA3E-41A8-A143-B8640E60578B}">
      <dgm:prSet/>
      <dgm:spPr/>
      <dgm:t>
        <a:bodyPr/>
        <a:lstStyle/>
        <a:p>
          <a:endParaRPr lang="en-MY" sz="1200">
            <a:latin typeface="Cambria" panose="02040503050406030204" pitchFamily="18" charset="0"/>
            <a:ea typeface="Cambria" panose="02040503050406030204" pitchFamily="18" charset="0"/>
          </a:endParaRPr>
        </a:p>
      </dgm:t>
    </dgm:pt>
    <dgm:pt modelId="{DC24BB15-BA8E-47E0-9904-9CCB14848066}" type="sibTrans" cxnId="{86DC2BC3-CA3E-41A8-A143-B8640E60578B}">
      <dgm:prSet/>
      <dgm:spPr/>
      <dgm:t>
        <a:bodyPr/>
        <a:lstStyle/>
        <a:p>
          <a:endParaRPr lang="en-MY" sz="1200">
            <a:latin typeface="Cambria" panose="02040503050406030204" pitchFamily="18" charset="0"/>
            <a:ea typeface="Cambria" panose="02040503050406030204" pitchFamily="18" charset="0"/>
          </a:endParaRPr>
        </a:p>
      </dgm:t>
    </dgm:pt>
    <dgm:pt modelId="{0EA8E39B-5CCE-46DC-9719-49409CCE56DD}">
      <dgm:prSet custT="1"/>
      <dgm:spPr/>
      <dgm:t>
        <a:bodyPr/>
        <a:lstStyle/>
        <a:p>
          <a:pPr algn="l">
            <a:spcAft>
              <a:spcPts val="600"/>
            </a:spcAft>
          </a:pPr>
          <a:r>
            <a:rPr kumimoji="0" lang="en-US" altLang="en-US" sz="1200" b="1" i="0" u="none" strike="noStrike" cap="none" normalizeH="0" baseline="0" dirty="0">
              <a:effectLst/>
              <a:latin typeface="Cambria" panose="02040503050406030204" pitchFamily="18" charset="0"/>
              <a:ea typeface="Cambria" panose="02040503050406030204" pitchFamily="18" charset="0"/>
            </a:rPr>
            <a:t>Sciences</a:t>
          </a:r>
          <a:r>
            <a:rPr kumimoji="0" lang="en-US" altLang="en-US" sz="1200" b="0" i="0" u="none" strike="noStrike" cap="none" normalizeH="0" baseline="0" dirty="0">
              <a:effectLst/>
              <a:latin typeface="Cambria" panose="02040503050406030204" pitchFamily="18" charset="0"/>
              <a:ea typeface="Cambria" panose="02040503050406030204" pitchFamily="18" charset="0"/>
            </a:rPr>
            <a:t>: The CNIF has less impact since the traditional IF already aligns well with their</a:t>
          </a:r>
        </a:p>
      </dgm:t>
    </dgm:pt>
    <dgm:pt modelId="{4E801054-5C50-4755-B6E6-738FA6EB7F35}" type="parTrans" cxnId="{38C7353B-F45C-489E-901C-5BE43B81C970}">
      <dgm:prSet/>
      <dgm:spPr/>
      <dgm:t>
        <a:bodyPr/>
        <a:lstStyle/>
        <a:p>
          <a:endParaRPr lang="en-MY" sz="1200">
            <a:latin typeface="Cambria" panose="02040503050406030204" pitchFamily="18" charset="0"/>
            <a:ea typeface="Cambria" panose="02040503050406030204" pitchFamily="18" charset="0"/>
          </a:endParaRPr>
        </a:p>
      </dgm:t>
    </dgm:pt>
    <dgm:pt modelId="{239C09D1-EA96-455D-AE75-EE5F467280D7}" type="sibTrans" cxnId="{38C7353B-F45C-489E-901C-5BE43B81C970}">
      <dgm:prSet/>
      <dgm:spPr/>
      <dgm:t>
        <a:bodyPr/>
        <a:lstStyle/>
        <a:p>
          <a:endParaRPr lang="en-MY" sz="1200">
            <a:latin typeface="Cambria" panose="02040503050406030204" pitchFamily="18" charset="0"/>
            <a:ea typeface="Cambria" panose="02040503050406030204" pitchFamily="18" charset="0"/>
          </a:endParaRPr>
        </a:p>
      </dgm:t>
    </dgm:pt>
    <dgm:pt modelId="{EA38F53D-C132-41AE-A5F0-341B31BBD44B}">
      <dgm:prSet custT="1"/>
      <dgm:spPr/>
      <dgm:t>
        <a:bodyPr/>
        <a:lstStyle/>
        <a:p>
          <a:pPr algn="l">
            <a:spcAft>
              <a:spcPts val="600"/>
            </a:spcAft>
          </a:pPr>
          <a:r>
            <a:rPr kumimoji="0" lang="en-US" altLang="en-US" sz="1200" b="1" i="0" u="none" strike="noStrike" cap="none" normalizeH="0" baseline="0" dirty="0">
              <a:effectLst/>
              <a:latin typeface="Cambria" panose="02040503050406030204" pitchFamily="18" charset="0"/>
              <a:ea typeface="Cambria" panose="02040503050406030204" pitchFamily="18" charset="0"/>
            </a:rPr>
            <a:t>Social Sciences</a:t>
          </a:r>
          <a:r>
            <a:rPr kumimoji="0" lang="en-US" altLang="en-US" sz="1200" b="0" i="0" u="none" strike="noStrike" cap="none" normalizeH="0" baseline="0" dirty="0">
              <a:effectLst/>
              <a:latin typeface="Cambria" panose="02040503050406030204" pitchFamily="18" charset="0"/>
              <a:ea typeface="Cambria" panose="02040503050406030204" pitchFamily="18" charset="0"/>
            </a:rPr>
            <a:t>: The CNIF mitigates disadvantages caused by reliance on non-JCR sources and older citations, improving rankings and comparability. </a:t>
          </a:r>
        </a:p>
      </dgm:t>
    </dgm:pt>
    <dgm:pt modelId="{C94770F6-A493-41C3-85F3-45B5265663EB}" type="parTrans" cxnId="{4E5FA455-A81D-4F51-860B-2635180A3DD3}">
      <dgm:prSet/>
      <dgm:spPr/>
      <dgm:t>
        <a:bodyPr/>
        <a:lstStyle/>
        <a:p>
          <a:endParaRPr lang="en-MY" sz="1200">
            <a:latin typeface="Cambria" panose="02040503050406030204" pitchFamily="18" charset="0"/>
            <a:ea typeface="Cambria" panose="02040503050406030204" pitchFamily="18" charset="0"/>
          </a:endParaRPr>
        </a:p>
      </dgm:t>
    </dgm:pt>
    <dgm:pt modelId="{909219F2-8273-485A-A820-7E6EDA392F5A}" type="sibTrans" cxnId="{4E5FA455-A81D-4F51-860B-2635180A3DD3}">
      <dgm:prSet/>
      <dgm:spPr/>
      <dgm:t>
        <a:bodyPr/>
        <a:lstStyle/>
        <a:p>
          <a:endParaRPr lang="en-MY" sz="1200">
            <a:latin typeface="Cambria" panose="02040503050406030204" pitchFamily="18" charset="0"/>
            <a:ea typeface="Cambria" panose="02040503050406030204" pitchFamily="18" charset="0"/>
          </a:endParaRPr>
        </a:p>
      </dgm:t>
    </dgm:pt>
    <dgm:pt modelId="{47E9C905-6E9B-4996-847D-FF315E632F60}">
      <dgm:prSet custT="1"/>
      <dgm:spPr/>
      <dgm:t>
        <a:bodyPr/>
        <a:lstStyle/>
        <a:p>
          <a:pPr algn="l">
            <a:spcAft>
              <a:spcPts val="600"/>
            </a:spcAft>
          </a:pPr>
          <a:r>
            <a:rPr lang="en-US" altLang="en-US" sz="1200" dirty="0">
              <a:latin typeface="Cambria" panose="02040503050406030204" pitchFamily="18" charset="0"/>
              <a:ea typeface="Cambria" panose="02040503050406030204" pitchFamily="18" charset="0"/>
            </a:rPr>
            <a:t>T</a:t>
          </a:r>
          <a:r>
            <a:rPr kumimoji="0" lang="en-US" altLang="en-US" sz="1200" b="0" i="0" u="none" strike="noStrike" cap="none" normalizeH="0" baseline="0" dirty="0">
              <a:effectLst/>
              <a:latin typeface="Cambria" panose="02040503050406030204" pitchFamily="18" charset="0"/>
              <a:ea typeface="Cambria" panose="02040503050406030204" pitchFamily="18" charset="0"/>
            </a:rPr>
            <a:t>he CNIF's provid</a:t>
          </a:r>
          <a:r>
            <a:rPr lang="en-US" altLang="en-US" sz="1200" dirty="0">
              <a:latin typeface="Cambria" panose="02040503050406030204" pitchFamily="18" charset="0"/>
              <a:ea typeface="Cambria" panose="02040503050406030204" pitchFamily="18" charset="0"/>
            </a:rPr>
            <a:t>es</a:t>
          </a:r>
          <a:r>
            <a:rPr kumimoji="0" lang="en-US" altLang="en-US" sz="1200" b="0" i="0" u="none" strike="noStrike" cap="none" normalizeH="0" baseline="0" dirty="0">
              <a:effectLst/>
              <a:latin typeface="Cambria" panose="02040503050406030204" pitchFamily="18" charset="0"/>
              <a:ea typeface="Cambria" panose="02040503050406030204" pitchFamily="18" charset="0"/>
            </a:rPr>
            <a:t> a fairer metric for evaluating journals across diverse fields</a:t>
          </a:r>
        </a:p>
        <a:p>
          <a:pPr algn="l">
            <a:spcAft>
              <a:spcPct val="15000"/>
            </a:spcAft>
          </a:pPr>
          <a:endParaRPr kumimoji="0" lang="en-US" altLang="en-US" sz="1200" b="0" i="0" u="none" strike="noStrike" cap="none" normalizeH="0" baseline="0" dirty="0">
            <a:effectLst/>
            <a:latin typeface="Cambria" panose="02040503050406030204" pitchFamily="18" charset="0"/>
            <a:ea typeface="Cambria" panose="02040503050406030204" pitchFamily="18" charset="0"/>
          </a:endParaRPr>
        </a:p>
      </dgm:t>
    </dgm:pt>
    <dgm:pt modelId="{495F6E8E-DC18-4EBD-BAB4-205C7B98F671}" type="parTrans" cxnId="{AD42F79E-F183-4290-8210-C1C40791D87E}">
      <dgm:prSet/>
      <dgm:spPr/>
      <dgm:t>
        <a:bodyPr/>
        <a:lstStyle/>
        <a:p>
          <a:endParaRPr lang="en-MY" sz="1200">
            <a:latin typeface="Cambria" panose="02040503050406030204" pitchFamily="18" charset="0"/>
            <a:ea typeface="Cambria" panose="02040503050406030204" pitchFamily="18" charset="0"/>
          </a:endParaRPr>
        </a:p>
      </dgm:t>
    </dgm:pt>
    <dgm:pt modelId="{55C05DF1-EA4A-4D08-8907-402F68D02F21}" type="sibTrans" cxnId="{AD42F79E-F183-4290-8210-C1C40791D87E}">
      <dgm:prSet/>
      <dgm:spPr/>
      <dgm:t>
        <a:bodyPr/>
        <a:lstStyle/>
        <a:p>
          <a:endParaRPr lang="en-MY" sz="1200">
            <a:latin typeface="Cambria" panose="02040503050406030204" pitchFamily="18" charset="0"/>
            <a:ea typeface="Cambria" panose="02040503050406030204" pitchFamily="18" charset="0"/>
          </a:endParaRPr>
        </a:p>
      </dgm:t>
    </dgm:pt>
    <dgm:pt modelId="{2383D528-BFEE-42EF-A08E-B6669B54DFA3}">
      <dgm:prSet custT="1"/>
      <dgm:spPr/>
      <dgm:t>
        <a:bodyPr/>
        <a:lstStyle/>
        <a:p>
          <a:pPr>
            <a:buFont typeface="Arial" panose="020B0604020202020204" pitchFamily="34" charset="0"/>
            <a:buNone/>
          </a:pPr>
          <a:r>
            <a:rPr lang="en-MY" sz="1400" b="1" dirty="0">
              <a:latin typeface="Cambria" panose="02040503050406030204" pitchFamily="18" charset="0"/>
              <a:ea typeface="Cambria" panose="02040503050406030204" pitchFamily="18" charset="0"/>
              <a:cs typeface="Times New Roman" panose="02020603050405020304" pitchFamily="18" charset="0"/>
            </a:rPr>
            <a:t>Bibliometric Footprint </a:t>
          </a:r>
          <a:endParaRPr lang="en-GB" sz="1400" b="1" i="0" dirty="0">
            <a:effectLst/>
            <a:latin typeface="Cambria" panose="02040503050406030204" pitchFamily="18" charset="0"/>
            <a:ea typeface="Cambria" panose="02040503050406030204" pitchFamily="18" charset="0"/>
          </a:endParaRPr>
        </a:p>
      </dgm:t>
    </dgm:pt>
    <dgm:pt modelId="{7335485B-0B1D-404F-BA8A-1BAAFE54DCF0}" type="parTrans" cxnId="{1FFCBE2C-D9EA-48CC-A0C6-C710DE89AA7E}">
      <dgm:prSet/>
      <dgm:spPr/>
      <dgm:t>
        <a:bodyPr/>
        <a:lstStyle/>
        <a:p>
          <a:endParaRPr lang="en-MY" sz="1200">
            <a:latin typeface="Cambria" panose="02040503050406030204" pitchFamily="18" charset="0"/>
            <a:ea typeface="Cambria" panose="02040503050406030204" pitchFamily="18" charset="0"/>
          </a:endParaRPr>
        </a:p>
      </dgm:t>
    </dgm:pt>
    <dgm:pt modelId="{7BE09230-50D3-42C4-82AE-678A913669A2}" type="sibTrans" cxnId="{1FFCBE2C-D9EA-48CC-A0C6-C710DE89AA7E}">
      <dgm:prSet/>
      <dgm:spPr/>
      <dgm:t>
        <a:bodyPr/>
        <a:lstStyle/>
        <a:p>
          <a:endParaRPr lang="en-MY" sz="1200">
            <a:latin typeface="Cambria" panose="02040503050406030204" pitchFamily="18" charset="0"/>
            <a:ea typeface="Cambria" panose="02040503050406030204" pitchFamily="18" charset="0"/>
          </a:endParaRPr>
        </a:p>
      </dgm:t>
    </dgm:pt>
    <dgm:pt modelId="{E61A8E26-2793-44E9-9E6A-6A6684BC8397}">
      <dgm:prSet custT="1"/>
      <dgm:spPr/>
      <dgm:t>
        <a:bodyPr/>
        <a:lstStyle/>
        <a:p>
          <a:pPr algn="l">
            <a:spcAft>
              <a:spcPts val="600"/>
            </a:spcAft>
          </a:pPr>
          <a:r>
            <a:rPr lang="en-MY" sz="1200" dirty="0">
              <a:latin typeface="Cambria" panose="02040503050406030204" pitchFamily="18" charset="0"/>
              <a:ea typeface="Cambria" panose="02040503050406030204" pitchFamily="18" charset="0"/>
              <a:cs typeface="Times New Roman" panose="02020603050405020304" pitchFamily="18" charset="0"/>
            </a:rPr>
            <a:t>The bibliometric footprint (number of articles and total citations) was deemed more indicative of journal relevance and leadership than JIF alone</a:t>
          </a:r>
        </a:p>
      </dgm:t>
    </dgm:pt>
    <dgm:pt modelId="{0B63156C-91E6-4CE2-9C34-7DB42325527B}" type="parTrans" cxnId="{4008E36F-9CB7-4FC2-A1E5-1A886D54AD77}">
      <dgm:prSet/>
      <dgm:spPr/>
      <dgm:t>
        <a:bodyPr/>
        <a:lstStyle/>
        <a:p>
          <a:endParaRPr lang="en-MY" sz="1200">
            <a:latin typeface="Cambria" panose="02040503050406030204" pitchFamily="18" charset="0"/>
            <a:ea typeface="Cambria" panose="02040503050406030204" pitchFamily="18" charset="0"/>
          </a:endParaRPr>
        </a:p>
      </dgm:t>
    </dgm:pt>
    <dgm:pt modelId="{BE689058-E89E-46E1-A0CF-942F1EDEC406}" type="sibTrans" cxnId="{4008E36F-9CB7-4FC2-A1E5-1A886D54AD77}">
      <dgm:prSet/>
      <dgm:spPr/>
      <dgm:t>
        <a:bodyPr/>
        <a:lstStyle/>
        <a:p>
          <a:endParaRPr lang="en-MY" sz="1200">
            <a:latin typeface="Cambria" panose="02040503050406030204" pitchFamily="18" charset="0"/>
            <a:ea typeface="Cambria" panose="02040503050406030204" pitchFamily="18" charset="0"/>
          </a:endParaRPr>
        </a:p>
      </dgm:t>
    </dgm:pt>
    <dgm:pt modelId="{097D6021-EF90-40FE-84CE-4F7CD626DBDF}">
      <dgm:prSet custT="1"/>
      <dgm:spPr/>
      <dgm:t>
        <a:bodyPr/>
        <a:lstStyle/>
        <a:p>
          <a:pPr algn="r">
            <a:spcAft>
              <a:spcPts val="600"/>
            </a:spcAft>
          </a:pPr>
          <a:r>
            <a:rPr lang="en-MY" sz="1100" b="1" dirty="0">
              <a:latin typeface="Cambria" panose="02040503050406030204" pitchFamily="18" charset="0"/>
              <a:ea typeface="Cambria" panose="02040503050406030204" pitchFamily="18" charset="0"/>
              <a:cs typeface="Times New Roman" panose="02020603050405020304" pitchFamily="18" charset="0"/>
            </a:rPr>
            <a:t>Zinn,  Y. L., &amp; Da Rocha, W. P. (2024)</a:t>
          </a:r>
          <a:r>
            <a:rPr lang="en-GB" sz="1100" b="1" dirty="0">
              <a:latin typeface="Cambria" panose="02040503050406030204" pitchFamily="18" charset="0"/>
              <a:ea typeface="Cambria" panose="02040503050406030204" pitchFamily="18" charset="0"/>
            </a:rPr>
            <a:t> </a:t>
          </a:r>
          <a:endParaRPr lang="en-MY" sz="1100" dirty="0">
            <a:latin typeface="Cambria" panose="02040503050406030204" pitchFamily="18" charset="0"/>
            <a:ea typeface="Cambria" panose="02040503050406030204" pitchFamily="18" charset="0"/>
            <a:cs typeface="Times New Roman" panose="02020603050405020304" pitchFamily="18" charset="0"/>
          </a:endParaRPr>
        </a:p>
      </dgm:t>
    </dgm:pt>
    <dgm:pt modelId="{25092289-4914-4D6A-AFBA-1D1BA8C50744}" type="parTrans" cxnId="{7F05DE31-A4BE-4476-92DC-B36080BF36D5}">
      <dgm:prSet/>
      <dgm:spPr/>
      <dgm:t>
        <a:bodyPr/>
        <a:lstStyle/>
        <a:p>
          <a:endParaRPr lang="en-MY" sz="1200">
            <a:latin typeface="Cambria" panose="02040503050406030204" pitchFamily="18" charset="0"/>
            <a:ea typeface="Cambria" panose="02040503050406030204" pitchFamily="18" charset="0"/>
          </a:endParaRPr>
        </a:p>
      </dgm:t>
    </dgm:pt>
    <dgm:pt modelId="{1FBFC92B-FA28-4A59-83EB-A1B15B899D5B}" type="sibTrans" cxnId="{7F05DE31-A4BE-4476-92DC-B36080BF36D5}">
      <dgm:prSet/>
      <dgm:spPr/>
      <dgm:t>
        <a:bodyPr/>
        <a:lstStyle/>
        <a:p>
          <a:endParaRPr lang="en-MY" sz="1200">
            <a:latin typeface="Cambria" panose="02040503050406030204" pitchFamily="18" charset="0"/>
            <a:ea typeface="Cambria" panose="02040503050406030204" pitchFamily="18" charset="0"/>
          </a:endParaRPr>
        </a:p>
      </dgm:t>
    </dgm:pt>
    <dgm:pt modelId="{62817C74-E7A7-48F4-BE8C-7917C71D067C}">
      <dgm:prSet custT="1"/>
      <dgm:spPr/>
      <dgm:t>
        <a:bodyPr/>
        <a:lstStyle/>
        <a:p>
          <a:pPr algn="l">
            <a:spcAft>
              <a:spcPts val="600"/>
            </a:spcAft>
          </a:pPr>
          <a:endParaRPr lang="en-MY" sz="1200" dirty="0">
            <a:latin typeface="Cambria" panose="02040503050406030204" pitchFamily="18" charset="0"/>
            <a:ea typeface="Cambria" panose="02040503050406030204" pitchFamily="18" charset="0"/>
            <a:cs typeface="Times New Roman" panose="02020603050405020304" pitchFamily="18" charset="0"/>
          </a:endParaRPr>
        </a:p>
      </dgm:t>
    </dgm:pt>
    <dgm:pt modelId="{BA855842-7481-42E8-80E4-875687DE5F94}" type="parTrans" cxnId="{AE9A3FED-4F00-4578-8BA9-04B0899A6E81}">
      <dgm:prSet/>
      <dgm:spPr/>
      <dgm:t>
        <a:bodyPr/>
        <a:lstStyle/>
        <a:p>
          <a:endParaRPr lang="en-MY" sz="1200">
            <a:latin typeface="Cambria" panose="02040503050406030204" pitchFamily="18" charset="0"/>
            <a:ea typeface="Cambria" panose="02040503050406030204" pitchFamily="18" charset="0"/>
          </a:endParaRPr>
        </a:p>
      </dgm:t>
    </dgm:pt>
    <dgm:pt modelId="{882B5677-BBE0-44F4-9A35-8C012DAAC95B}" type="sibTrans" cxnId="{AE9A3FED-4F00-4578-8BA9-04B0899A6E81}">
      <dgm:prSet/>
      <dgm:spPr/>
      <dgm:t>
        <a:bodyPr/>
        <a:lstStyle/>
        <a:p>
          <a:endParaRPr lang="en-MY" sz="1200">
            <a:latin typeface="Cambria" panose="02040503050406030204" pitchFamily="18" charset="0"/>
            <a:ea typeface="Cambria" panose="02040503050406030204" pitchFamily="18" charset="0"/>
          </a:endParaRPr>
        </a:p>
      </dgm:t>
    </dgm:pt>
    <dgm:pt modelId="{A7276FB6-EC26-4DC4-991F-158C40A23795}">
      <dgm:prSet custT="1"/>
      <dgm:spPr/>
      <dgm:t>
        <a:bodyPr/>
        <a:lstStyle/>
        <a:p>
          <a:pPr algn="r">
            <a:spcAft>
              <a:spcPct val="15000"/>
            </a:spcAft>
          </a:pPr>
          <a:r>
            <a:rPr lang="en-GB" sz="1100" b="1" i="0" dirty="0" err="1">
              <a:effectLst/>
              <a:latin typeface="Cambria" panose="02040503050406030204" pitchFamily="18" charset="0"/>
              <a:ea typeface="Cambria" panose="02040503050406030204" pitchFamily="18" charset="0"/>
            </a:rPr>
            <a:t>Dorta</a:t>
          </a:r>
          <a:r>
            <a:rPr lang="en-GB" sz="1100" b="1" i="0" dirty="0">
              <a:effectLst/>
              <a:latin typeface="Cambria" panose="02040503050406030204" pitchFamily="18" charset="0"/>
              <a:ea typeface="Cambria" panose="02040503050406030204" pitchFamily="18" charset="0"/>
            </a:rPr>
            <a:t>-González. and </a:t>
          </a:r>
          <a:r>
            <a:rPr lang="en-GB" sz="1100" b="1" i="0" dirty="0" err="1">
              <a:effectLst/>
              <a:latin typeface="Cambria" panose="02040503050406030204" pitchFamily="18" charset="0"/>
              <a:ea typeface="Cambria" panose="02040503050406030204" pitchFamily="18" charset="0"/>
            </a:rPr>
            <a:t>Dorta</a:t>
          </a:r>
          <a:r>
            <a:rPr lang="en-GB" sz="1100" b="1" i="0" dirty="0">
              <a:effectLst/>
              <a:latin typeface="Cambria" panose="02040503050406030204" pitchFamily="18" charset="0"/>
              <a:ea typeface="Cambria" panose="02040503050406030204" pitchFamily="18" charset="0"/>
            </a:rPr>
            <a:t>-González, (2012)</a:t>
          </a:r>
          <a:endParaRPr kumimoji="0" lang="en-US" altLang="en-US" sz="1100" b="1" i="0" u="none" strike="noStrike" cap="none" normalizeH="0" baseline="0" dirty="0">
            <a:effectLst/>
            <a:latin typeface="Cambria" panose="02040503050406030204" pitchFamily="18" charset="0"/>
            <a:ea typeface="Cambria" panose="02040503050406030204" pitchFamily="18" charset="0"/>
          </a:endParaRPr>
        </a:p>
      </dgm:t>
    </dgm:pt>
    <dgm:pt modelId="{4DC37743-010F-4A88-87ED-497DA220A50E}" type="parTrans" cxnId="{352444EB-B0FB-417D-8C2A-0AB926B2256F}">
      <dgm:prSet/>
      <dgm:spPr/>
      <dgm:t>
        <a:bodyPr/>
        <a:lstStyle/>
        <a:p>
          <a:endParaRPr lang="en-MY" sz="1200">
            <a:latin typeface="Cambria" panose="02040503050406030204" pitchFamily="18" charset="0"/>
            <a:ea typeface="Cambria" panose="02040503050406030204" pitchFamily="18" charset="0"/>
          </a:endParaRPr>
        </a:p>
      </dgm:t>
    </dgm:pt>
    <dgm:pt modelId="{A1AE34B2-9971-4FC9-9950-2152D20D8DA5}" type="sibTrans" cxnId="{352444EB-B0FB-417D-8C2A-0AB926B2256F}">
      <dgm:prSet/>
      <dgm:spPr/>
      <dgm:t>
        <a:bodyPr/>
        <a:lstStyle/>
        <a:p>
          <a:endParaRPr lang="en-MY" sz="1200">
            <a:latin typeface="Cambria" panose="02040503050406030204" pitchFamily="18" charset="0"/>
            <a:ea typeface="Cambria" panose="02040503050406030204" pitchFamily="18" charset="0"/>
          </a:endParaRPr>
        </a:p>
      </dgm:t>
    </dgm:pt>
    <dgm:pt modelId="{38B81AD5-9932-41F1-B3DD-91E46AB6D21B}" type="pres">
      <dgm:prSet presAssocID="{9E2D984B-37D4-4BE5-A035-3DA78306596B}" presName="Name0" presStyleCnt="0">
        <dgm:presLayoutVars>
          <dgm:dir/>
          <dgm:animLvl val="lvl"/>
          <dgm:resizeHandles val="exact"/>
        </dgm:presLayoutVars>
      </dgm:prSet>
      <dgm:spPr/>
    </dgm:pt>
    <dgm:pt modelId="{9CCC6473-AE29-4FA2-B397-6D0B375C8487}" type="pres">
      <dgm:prSet presAssocID="{361D732F-74A9-469D-9D37-81EB5EF65851}" presName="composite" presStyleCnt="0"/>
      <dgm:spPr/>
    </dgm:pt>
    <dgm:pt modelId="{3D0F5307-D6A7-4B33-89AF-D128FBF3FFF2}" type="pres">
      <dgm:prSet presAssocID="{361D732F-74A9-469D-9D37-81EB5EF65851}" presName="parTx" presStyleLbl="alignNode1" presStyleIdx="0" presStyleCnt="2" custScaleY="83685">
        <dgm:presLayoutVars>
          <dgm:chMax val="0"/>
          <dgm:chPref val="0"/>
          <dgm:bulletEnabled val="1"/>
        </dgm:presLayoutVars>
      </dgm:prSet>
      <dgm:spPr/>
    </dgm:pt>
    <dgm:pt modelId="{CC3B0BB6-D9FE-43CC-855A-A7D19FAEEDFE}" type="pres">
      <dgm:prSet presAssocID="{361D732F-74A9-469D-9D37-81EB5EF65851}" presName="desTx" presStyleLbl="alignAccFollowNode1" presStyleIdx="0" presStyleCnt="2">
        <dgm:presLayoutVars>
          <dgm:bulletEnabled val="1"/>
        </dgm:presLayoutVars>
      </dgm:prSet>
      <dgm:spPr/>
    </dgm:pt>
    <dgm:pt modelId="{7FF6D5C4-5855-4064-AA22-20DA00FFF38F}" type="pres">
      <dgm:prSet presAssocID="{DC24BB15-BA8E-47E0-9904-9CCB14848066}" presName="space" presStyleCnt="0"/>
      <dgm:spPr/>
    </dgm:pt>
    <dgm:pt modelId="{F8F9873E-0E5B-4768-9A9A-095660FE29FD}" type="pres">
      <dgm:prSet presAssocID="{2383D528-BFEE-42EF-A08E-B6669B54DFA3}" presName="composite" presStyleCnt="0"/>
      <dgm:spPr/>
    </dgm:pt>
    <dgm:pt modelId="{D5F5B75F-44E6-490C-A4D2-57B9DFB8F54D}" type="pres">
      <dgm:prSet presAssocID="{2383D528-BFEE-42EF-A08E-B6669B54DFA3}" presName="parTx" presStyleLbl="alignNode1" presStyleIdx="1" presStyleCnt="2" custScaleY="134142">
        <dgm:presLayoutVars>
          <dgm:chMax val="0"/>
          <dgm:chPref val="0"/>
          <dgm:bulletEnabled val="1"/>
        </dgm:presLayoutVars>
      </dgm:prSet>
      <dgm:spPr/>
    </dgm:pt>
    <dgm:pt modelId="{96868D0A-A88A-4FBD-BBC4-BC7808B37D9E}" type="pres">
      <dgm:prSet presAssocID="{2383D528-BFEE-42EF-A08E-B6669B54DFA3}" presName="desTx" presStyleLbl="alignAccFollowNode1" presStyleIdx="1" presStyleCnt="2">
        <dgm:presLayoutVars>
          <dgm:bulletEnabled val="1"/>
        </dgm:presLayoutVars>
      </dgm:prSet>
      <dgm:spPr/>
    </dgm:pt>
  </dgm:ptLst>
  <dgm:cxnLst>
    <dgm:cxn modelId="{64662915-8B60-4999-8339-C90B38A82CF2}" type="presOf" srcId="{EA38F53D-C132-41AE-A5F0-341B31BBD44B}" destId="{CC3B0BB6-D9FE-43CC-855A-A7D19FAEEDFE}" srcOrd="0" destOrd="1" presId="urn:microsoft.com/office/officeart/2005/8/layout/hList1"/>
    <dgm:cxn modelId="{53136515-1A9D-42CD-B5AE-AB0E35DABA97}" type="presOf" srcId="{A7276FB6-EC26-4DC4-991F-158C40A23795}" destId="{CC3B0BB6-D9FE-43CC-855A-A7D19FAEEDFE}" srcOrd="0" destOrd="3" presId="urn:microsoft.com/office/officeart/2005/8/layout/hList1"/>
    <dgm:cxn modelId="{1FFCBE2C-D9EA-48CC-A0C6-C710DE89AA7E}" srcId="{9E2D984B-37D4-4BE5-A035-3DA78306596B}" destId="{2383D528-BFEE-42EF-A08E-B6669B54DFA3}" srcOrd="1" destOrd="0" parTransId="{7335485B-0B1D-404F-BA8A-1BAAFE54DCF0}" sibTransId="{7BE09230-50D3-42C4-82AE-678A913669A2}"/>
    <dgm:cxn modelId="{7F05DE31-A4BE-4476-92DC-B36080BF36D5}" srcId="{2383D528-BFEE-42EF-A08E-B6669B54DFA3}" destId="{097D6021-EF90-40FE-84CE-4F7CD626DBDF}" srcOrd="2" destOrd="0" parTransId="{25092289-4914-4D6A-AFBA-1D1BA8C50744}" sibTransId="{1FBFC92B-FA28-4A59-83EB-A1B15B899D5B}"/>
    <dgm:cxn modelId="{38C7353B-F45C-489E-901C-5BE43B81C970}" srcId="{361D732F-74A9-469D-9D37-81EB5EF65851}" destId="{0EA8E39B-5CCE-46DC-9719-49409CCE56DD}" srcOrd="0" destOrd="0" parTransId="{4E801054-5C50-4755-B6E6-738FA6EB7F35}" sibTransId="{239C09D1-EA96-455D-AE75-EE5F467280D7}"/>
    <dgm:cxn modelId="{FB30934E-C379-416B-AC8A-8799C37CB473}" type="presOf" srcId="{097D6021-EF90-40FE-84CE-4F7CD626DBDF}" destId="{96868D0A-A88A-4FBD-BBC4-BC7808B37D9E}" srcOrd="0" destOrd="2" presId="urn:microsoft.com/office/officeart/2005/8/layout/hList1"/>
    <dgm:cxn modelId="{7AA2C66E-CFCE-415D-8D36-66015DB982E0}" type="presOf" srcId="{9E2D984B-37D4-4BE5-A035-3DA78306596B}" destId="{38B81AD5-9932-41F1-B3DD-91E46AB6D21B}" srcOrd="0" destOrd="0" presId="urn:microsoft.com/office/officeart/2005/8/layout/hList1"/>
    <dgm:cxn modelId="{4008E36F-9CB7-4FC2-A1E5-1A886D54AD77}" srcId="{2383D528-BFEE-42EF-A08E-B6669B54DFA3}" destId="{E61A8E26-2793-44E9-9E6A-6A6684BC8397}" srcOrd="0" destOrd="0" parTransId="{0B63156C-91E6-4CE2-9C34-7DB42325527B}" sibTransId="{BE689058-E89E-46E1-A0CF-942F1EDEC406}"/>
    <dgm:cxn modelId="{4E5FA455-A81D-4F51-860B-2635180A3DD3}" srcId="{361D732F-74A9-469D-9D37-81EB5EF65851}" destId="{EA38F53D-C132-41AE-A5F0-341B31BBD44B}" srcOrd="1" destOrd="0" parTransId="{C94770F6-A493-41C3-85F3-45B5265663EB}" sibTransId="{909219F2-8273-485A-A820-7E6EDA392F5A}"/>
    <dgm:cxn modelId="{AD42F79E-F183-4290-8210-C1C40791D87E}" srcId="{361D732F-74A9-469D-9D37-81EB5EF65851}" destId="{47E9C905-6E9B-4996-847D-FF315E632F60}" srcOrd="2" destOrd="0" parTransId="{495F6E8E-DC18-4EBD-BAB4-205C7B98F671}" sibTransId="{55C05DF1-EA4A-4D08-8907-402F68D02F21}"/>
    <dgm:cxn modelId="{5B8AA7AA-D2A5-4222-BA2F-31379DDD3083}" type="presOf" srcId="{47E9C905-6E9B-4996-847D-FF315E632F60}" destId="{CC3B0BB6-D9FE-43CC-855A-A7D19FAEEDFE}" srcOrd="0" destOrd="2" presId="urn:microsoft.com/office/officeart/2005/8/layout/hList1"/>
    <dgm:cxn modelId="{C21BC2AE-0C93-4583-B454-0C595ACAAD01}" type="presOf" srcId="{62817C74-E7A7-48F4-BE8C-7917C71D067C}" destId="{96868D0A-A88A-4FBD-BBC4-BC7808B37D9E}" srcOrd="0" destOrd="1" presId="urn:microsoft.com/office/officeart/2005/8/layout/hList1"/>
    <dgm:cxn modelId="{35349DBC-F1BC-408B-A20D-682853D291B3}" type="presOf" srcId="{E61A8E26-2793-44E9-9E6A-6A6684BC8397}" destId="{96868D0A-A88A-4FBD-BBC4-BC7808B37D9E}" srcOrd="0" destOrd="0" presId="urn:microsoft.com/office/officeart/2005/8/layout/hList1"/>
    <dgm:cxn modelId="{86DC2BC3-CA3E-41A8-A143-B8640E60578B}" srcId="{9E2D984B-37D4-4BE5-A035-3DA78306596B}" destId="{361D732F-74A9-469D-9D37-81EB5EF65851}" srcOrd="0" destOrd="0" parTransId="{2F0C30C5-ABB4-4007-96E2-61369B55D551}" sibTransId="{DC24BB15-BA8E-47E0-9904-9CCB14848066}"/>
    <dgm:cxn modelId="{99E9DCDD-462E-49CA-9F85-3CF332A793C1}" type="presOf" srcId="{361D732F-74A9-469D-9D37-81EB5EF65851}" destId="{3D0F5307-D6A7-4B33-89AF-D128FBF3FFF2}" srcOrd="0" destOrd="0" presId="urn:microsoft.com/office/officeart/2005/8/layout/hList1"/>
    <dgm:cxn modelId="{4F4136E0-2297-4A55-8E1A-518110EFDEA3}" type="presOf" srcId="{0EA8E39B-5CCE-46DC-9719-49409CCE56DD}" destId="{CC3B0BB6-D9FE-43CC-855A-A7D19FAEEDFE}" srcOrd="0" destOrd="0" presId="urn:microsoft.com/office/officeart/2005/8/layout/hList1"/>
    <dgm:cxn modelId="{0480CDE5-320A-446C-9197-9F69F637703F}" type="presOf" srcId="{2383D528-BFEE-42EF-A08E-B6669B54DFA3}" destId="{D5F5B75F-44E6-490C-A4D2-57B9DFB8F54D}" srcOrd="0" destOrd="0" presId="urn:microsoft.com/office/officeart/2005/8/layout/hList1"/>
    <dgm:cxn modelId="{352444EB-B0FB-417D-8C2A-0AB926B2256F}" srcId="{361D732F-74A9-469D-9D37-81EB5EF65851}" destId="{A7276FB6-EC26-4DC4-991F-158C40A23795}" srcOrd="3" destOrd="0" parTransId="{4DC37743-010F-4A88-87ED-497DA220A50E}" sibTransId="{A1AE34B2-9971-4FC9-9950-2152D20D8DA5}"/>
    <dgm:cxn modelId="{AE9A3FED-4F00-4578-8BA9-04B0899A6E81}" srcId="{2383D528-BFEE-42EF-A08E-B6669B54DFA3}" destId="{62817C74-E7A7-48F4-BE8C-7917C71D067C}" srcOrd="1" destOrd="0" parTransId="{BA855842-7481-42E8-80E4-875687DE5F94}" sibTransId="{882B5677-BBE0-44F4-9A35-8C012DAAC95B}"/>
    <dgm:cxn modelId="{6B24956E-F99F-4122-A4D5-E1997325D747}" type="presParOf" srcId="{38B81AD5-9932-41F1-B3DD-91E46AB6D21B}" destId="{9CCC6473-AE29-4FA2-B397-6D0B375C8487}" srcOrd="0" destOrd="0" presId="urn:microsoft.com/office/officeart/2005/8/layout/hList1"/>
    <dgm:cxn modelId="{51076446-EB8D-49A0-AE08-255969B9D2F2}" type="presParOf" srcId="{9CCC6473-AE29-4FA2-B397-6D0B375C8487}" destId="{3D0F5307-D6A7-4B33-89AF-D128FBF3FFF2}" srcOrd="0" destOrd="0" presId="urn:microsoft.com/office/officeart/2005/8/layout/hList1"/>
    <dgm:cxn modelId="{48FEF10D-C8ED-4899-995B-4924962E9BF9}" type="presParOf" srcId="{9CCC6473-AE29-4FA2-B397-6D0B375C8487}" destId="{CC3B0BB6-D9FE-43CC-855A-A7D19FAEEDFE}" srcOrd="1" destOrd="0" presId="urn:microsoft.com/office/officeart/2005/8/layout/hList1"/>
    <dgm:cxn modelId="{BCBDD89B-6ED0-4622-ADAB-E65A15C572CC}" type="presParOf" srcId="{38B81AD5-9932-41F1-B3DD-91E46AB6D21B}" destId="{7FF6D5C4-5855-4064-AA22-20DA00FFF38F}" srcOrd="1" destOrd="0" presId="urn:microsoft.com/office/officeart/2005/8/layout/hList1"/>
    <dgm:cxn modelId="{34F9FB54-B072-413A-9579-A0B570A0E8A0}" type="presParOf" srcId="{38B81AD5-9932-41F1-B3DD-91E46AB6D21B}" destId="{F8F9873E-0E5B-4768-9A9A-095660FE29FD}" srcOrd="2" destOrd="0" presId="urn:microsoft.com/office/officeart/2005/8/layout/hList1"/>
    <dgm:cxn modelId="{2D3B7B59-E929-4830-A0F6-A5C4DA9A80DD}" type="presParOf" srcId="{F8F9873E-0E5B-4768-9A9A-095660FE29FD}" destId="{D5F5B75F-44E6-490C-A4D2-57B9DFB8F54D}" srcOrd="0" destOrd="0" presId="urn:microsoft.com/office/officeart/2005/8/layout/hList1"/>
    <dgm:cxn modelId="{8AE0834A-DE3E-4EE1-A55F-28B74280F23A}" type="presParOf" srcId="{F8F9873E-0E5B-4768-9A9A-095660FE29FD}" destId="{96868D0A-A88A-4FBD-BBC4-BC7808B37D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0F53369-1146-4718-9E7E-593609C81A82}" type="doc">
      <dgm:prSet loTypeId="urn:microsoft.com/office/officeart/2016/7/layout/VerticalSolidActionList" loCatId="List" qsTypeId="urn:microsoft.com/office/officeart/2005/8/quickstyle/simple1" qsCatId="simple" csTypeId="urn:microsoft.com/office/officeart/2005/8/colors/colorful3" csCatId="colorful" phldr="1"/>
      <dgm:spPr/>
      <dgm:t>
        <a:bodyPr/>
        <a:lstStyle/>
        <a:p>
          <a:endParaRPr lang="en-US"/>
        </a:p>
      </dgm:t>
    </dgm:pt>
    <dgm:pt modelId="{A380A7D7-375A-49B2-9E6C-467376537882}">
      <dgm:prSet custT="1"/>
      <dgm:spPr/>
      <dgm:t>
        <a:bodyPr/>
        <a:lstStyle/>
        <a:p>
          <a:r>
            <a:rPr lang="en-MY" sz="1200" b="1" dirty="0">
              <a:latin typeface="Cambria" panose="02040503050406030204" pitchFamily="18" charset="0"/>
              <a:ea typeface="Cambria" panose="02040503050406030204" pitchFamily="18" charset="0"/>
            </a:rPr>
            <a:t>Foster Responsible Research Evaluation</a:t>
          </a:r>
          <a:endParaRPr lang="en-US" sz="1200" dirty="0">
            <a:latin typeface="Cambria" panose="02040503050406030204" pitchFamily="18" charset="0"/>
            <a:ea typeface="Cambria" panose="02040503050406030204" pitchFamily="18" charset="0"/>
          </a:endParaRPr>
        </a:p>
      </dgm:t>
    </dgm:pt>
    <dgm:pt modelId="{62EEF656-73D9-4B8C-8C05-EC994B64245C}" type="parTrans" cxnId="{2E05D19D-ACBC-4C3D-95F9-46CE37D4D363}">
      <dgm:prSet/>
      <dgm:spPr/>
      <dgm:t>
        <a:bodyPr/>
        <a:lstStyle/>
        <a:p>
          <a:endParaRPr lang="en-US" sz="1200">
            <a:latin typeface="Cambria" panose="02040503050406030204" pitchFamily="18" charset="0"/>
            <a:ea typeface="Cambria" panose="02040503050406030204" pitchFamily="18" charset="0"/>
          </a:endParaRPr>
        </a:p>
      </dgm:t>
    </dgm:pt>
    <dgm:pt modelId="{A863B26E-2B16-4907-BE02-1EFDF4DC89DC}" type="sibTrans" cxnId="{2E05D19D-ACBC-4C3D-95F9-46CE37D4D363}">
      <dgm:prSet/>
      <dgm:spPr/>
      <dgm:t>
        <a:bodyPr/>
        <a:lstStyle/>
        <a:p>
          <a:endParaRPr lang="en-US" sz="1200">
            <a:latin typeface="Cambria" panose="02040503050406030204" pitchFamily="18" charset="0"/>
            <a:ea typeface="Cambria" panose="02040503050406030204" pitchFamily="18" charset="0"/>
          </a:endParaRPr>
        </a:p>
      </dgm:t>
    </dgm:pt>
    <dgm:pt modelId="{95929C5D-E7EC-46ED-BBF1-F6F0FC0F2142}">
      <dgm:prSet custT="1"/>
      <dgm:spPr/>
      <dgm:t>
        <a:bodyPr/>
        <a:lstStyle/>
        <a:p>
          <a:r>
            <a:rPr lang="en-MY" sz="1200" dirty="0">
              <a:latin typeface="Cambria" panose="02040503050406030204" pitchFamily="18" charset="0"/>
              <a:ea typeface="Cambria" panose="02040503050406030204" pitchFamily="18" charset="0"/>
            </a:rPr>
            <a:t>Avoid the misuse of metrics such as JIF as proxies for individual researcher quality or institutional rankings. Adopting frameworks like the </a:t>
          </a:r>
          <a:r>
            <a:rPr lang="en-MY" sz="1200" b="1" dirty="0">
              <a:latin typeface="Cambria" panose="02040503050406030204" pitchFamily="18" charset="0"/>
              <a:ea typeface="Cambria" panose="02040503050406030204" pitchFamily="18" charset="0"/>
            </a:rPr>
            <a:t>San Francisco Declaration on Research Assessment (DORA)</a:t>
          </a:r>
          <a:r>
            <a:rPr lang="en-MY" sz="1200" dirty="0">
              <a:latin typeface="Cambria" panose="02040503050406030204" pitchFamily="18" charset="0"/>
              <a:ea typeface="Cambria" panose="02040503050406030204" pitchFamily="18" charset="0"/>
            </a:rPr>
            <a:t> and </a:t>
          </a:r>
          <a:r>
            <a:rPr lang="en-MY" sz="1200" b="1" dirty="0">
              <a:latin typeface="Cambria" panose="02040503050406030204" pitchFamily="18" charset="0"/>
              <a:ea typeface="Cambria" panose="02040503050406030204" pitchFamily="18" charset="0"/>
            </a:rPr>
            <a:t>Leiden Manifesto</a:t>
          </a:r>
          <a:r>
            <a:rPr lang="en-MY" sz="1200" dirty="0">
              <a:latin typeface="Cambria" panose="02040503050406030204" pitchFamily="18" charset="0"/>
              <a:ea typeface="Cambria" panose="02040503050406030204" pitchFamily="18" charset="0"/>
            </a:rPr>
            <a:t> promotes responsible and fair evaluation practices.</a:t>
          </a:r>
          <a:endParaRPr lang="en-US" sz="1200" dirty="0">
            <a:latin typeface="Cambria" panose="02040503050406030204" pitchFamily="18" charset="0"/>
            <a:ea typeface="Cambria" panose="02040503050406030204" pitchFamily="18" charset="0"/>
          </a:endParaRPr>
        </a:p>
      </dgm:t>
    </dgm:pt>
    <dgm:pt modelId="{E77D508E-FB4B-4A5F-9A78-5DBABA090713}" type="parTrans" cxnId="{83295A20-6583-469D-9E4C-8621EEF5E564}">
      <dgm:prSet/>
      <dgm:spPr/>
      <dgm:t>
        <a:bodyPr/>
        <a:lstStyle/>
        <a:p>
          <a:endParaRPr lang="en-US" sz="1200">
            <a:latin typeface="Cambria" panose="02040503050406030204" pitchFamily="18" charset="0"/>
            <a:ea typeface="Cambria" panose="02040503050406030204" pitchFamily="18" charset="0"/>
          </a:endParaRPr>
        </a:p>
      </dgm:t>
    </dgm:pt>
    <dgm:pt modelId="{BA5C3BB6-44E4-4D22-8333-3941B2C73A98}" type="sibTrans" cxnId="{83295A20-6583-469D-9E4C-8621EEF5E564}">
      <dgm:prSet/>
      <dgm:spPr/>
      <dgm:t>
        <a:bodyPr/>
        <a:lstStyle/>
        <a:p>
          <a:endParaRPr lang="en-US" sz="1200">
            <a:latin typeface="Cambria" panose="02040503050406030204" pitchFamily="18" charset="0"/>
            <a:ea typeface="Cambria" panose="02040503050406030204" pitchFamily="18" charset="0"/>
          </a:endParaRPr>
        </a:p>
      </dgm:t>
    </dgm:pt>
    <dgm:pt modelId="{E95DE8B2-8670-46B1-AC37-AA0656CCD7B8}">
      <dgm:prSet custT="1"/>
      <dgm:spPr/>
      <dgm:t>
        <a:bodyPr/>
        <a:lstStyle/>
        <a:p>
          <a:r>
            <a:rPr lang="en-MY" sz="1200" b="1" dirty="0">
              <a:latin typeface="Cambria" panose="02040503050406030204" pitchFamily="18" charset="0"/>
              <a:ea typeface="Cambria" panose="02040503050406030204" pitchFamily="18" charset="0"/>
            </a:rPr>
            <a:t>Empower Stakeholders with Diverse Tools</a:t>
          </a:r>
          <a:endParaRPr lang="en-US" sz="1200" dirty="0">
            <a:latin typeface="Cambria" panose="02040503050406030204" pitchFamily="18" charset="0"/>
            <a:ea typeface="Cambria" panose="02040503050406030204" pitchFamily="18" charset="0"/>
          </a:endParaRPr>
        </a:p>
      </dgm:t>
    </dgm:pt>
    <dgm:pt modelId="{3BDCE4A2-52BB-4939-B0E3-19A947FB8234}" type="parTrans" cxnId="{7770E195-CECC-49A5-B854-CDFE87B447EE}">
      <dgm:prSet/>
      <dgm:spPr/>
      <dgm:t>
        <a:bodyPr/>
        <a:lstStyle/>
        <a:p>
          <a:endParaRPr lang="en-US" sz="1200">
            <a:latin typeface="Cambria" panose="02040503050406030204" pitchFamily="18" charset="0"/>
            <a:ea typeface="Cambria" panose="02040503050406030204" pitchFamily="18" charset="0"/>
          </a:endParaRPr>
        </a:p>
      </dgm:t>
    </dgm:pt>
    <dgm:pt modelId="{31DD744C-953E-40EE-B6C5-7231642AB662}" type="sibTrans" cxnId="{7770E195-CECC-49A5-B854-CDFE87B447EE}">
      <dgm:prSet/>
      <dgm:spPr/>
      <dgm:t>
        <a:bodyPr/>
        <a:lstStyle/>
        <a:p>
          <a:endParaRPr lang="en-US" sz="1200">
            <a:latin typeface="Cambria" panose="02040503050406030204" pitchFamily="18" charset="0"/>
            <a:ea typeface="Cambria" panose="02040503050406030204" pitchFamily="18" charset="0"/>
          </a:endParaRPr>
        </a:p>
      </dgm:t>
    </dgm:pt>
    <dgm:pt modelId="{66EE8336-539D-461F-961A-9EEF848B2C68}">
      <dgm:prSet custT="1"/>
      <dgm:spPr/>
      <dgm:t>
        <a:bodyPr/>
        <a:lstStyle/>
        <a:p>
          <a:r>
            <a:rPr lang="en-MY" sz="1200" dirty="0">
              <a:latin typeface="Cambria" panose="02040503050406030204" pitchFamily="18" charset="0"/>
              <a:ea typeface="Cambria" panose="02040503050406030204" pitchFamily="18" charset="0"/>
            </a:rPr>
            <a:t>Researchers, institutions, and policymakers should have access to diverse, user-friendly tools to measure impact across various dimensions. These tools should prioritize inclusivity and reflect the global, multidisciplinary nature of modern research.</a:t>
          </a:r>
          <a:endParaRPr lang="en-US" sz="1200" dirty="0">
            <a:latin typeface="Cambria" panose="02040503050406030204" pitchFamily="18" charset="0"/>
            <a:ea typeface="Cambria" panose="02040503050406030204" pitchFamily="18" charset="0"/>
          </a:endParaRPr>
        </a:p>
      </dgm:t>
    </dgm:pt>
    <dgm:pt modelId="{166CE11B-9EED-4DE9-BC27-40B0837C8317}" type="parTrans" cxnId="{AE7A8F4D-649D-4827-8B7B-18D0469C6C0D}">
      <dgm:prSet/>
      <dgm:spPr/>
      <dgm:t>
        <a:bodyPr/>
        <a:lstStyle/>
        <a:p>
          <a:endParaRPr lang="en-US" sz="1200">
            <a:latin typeface="Cambria" panose="02040503050406030204" pitchFamily="18" charset="0"/>
            <a:ea typeface="Cambria" panose="02040503050406030204" pitchFamily="18" charset="0"/>
          </a:endParaRPr>
        </a:p>
      </dgm:t>
    </dgm:pt>
    <dgm:pt modelId="{A12A29C7-8EEE-4521-8A81-F963E2EC17A8}" type="sibTrans" cxnId="{AE7A8F4D-649D-4827-8B7B-18D0469C6C0D}">
      <dgm:prSet/>
      <dgm:spPr/>
      <dgm:t>
        <a:bodyPr/>
        <a:lstStyle/>
        <a:p>
          <a:endParaRPr lang="en-US" sz="1200">
            <a:latin typeface="Cambria" panose="02040503050406030204" pitchFamily="18" charset="0"/>
            <a:ea typeface="Cambria" panose="02040503050406030204" pitchFamily="18" charset="0"/>
          </a:endParaRPr>
        </a:p>
      </dgm:t>
    </dgm:pt>
    <dgm:pt modelId="{1CDD275A-61A6-417E-83B5-0D03546C49B6}">
      <dgm:prSet custT="1"/>
      <dgm:spPr/>
      <dgm:t>
        <a:bodyPr/>
        <a:lstStyle/>
        <a:p>
          <a:r>
            <a:rPr lang="en-MY" sz="1200" b="1" dirty="0">
              <a:latin typeface="Cambria" panose="02040503050406030204" pitchFamily="18" charset="0"/>
              <a:ea typeface="Cambria" panose="02040503050406030204" pitchFamily="18" charset="0"/>
            </a:rPr>
            <a:t>Global and Equity Considerations</a:t>
          </a:r>
          <a:endParaRPr lang="en-US" sz="1200" dirty="0">
            <a:latin typeface="Cambria" panose="02040503050406030204" pitchFamily="18" charset="0"/>
            <a:ea typeface="Cambria" panose="02040503050406030204" pitchFamily="18" charset="0"/>
          </a:endParaRPr>
        </a:p>
      </dgm:t>
    </dgm:pt>
    <dgm:pt modelId="{52E0A56A-3E7A-4738-9D90-2A71B77A4EEB}" type="parTrans" cxnId="{BB55E1A6-D6A5-400B-980C-A77C40A7DE42}">
      <dgm:prSet/>
      <dgm:spPr/>
      <dgm:t>
        <a:bodyPr/>
        <a:lstStyle/>
        <a:p>
          <a:endParaRPr lang="en-US" sz="1200">
            <a:latin typeface="Cambria" panose="02040503050406030204" pitchFamily="18" charset="0"/>
            <a:ea typeface="Cambria" panose="02040503050406030204" pitchFamily="18" charset="0"/>
          </a:endParaRPr>
        </a:p>
      </dgm:t>
    </dgm:pt>
    <dgm:pt modelId="{49390DB8-9502-4D2D-BB5B-9C0A45E1D248}" type="sibTrans" cxnId="{BB55E1A6-D6A5-400B-980C-A77C40A7DE42}">
      <dgm:prSet/>
      <dgm:spPr/>
      <dgm:t>
        <a:bodyPr/>
        <a:lstStyle/>
        <a:p>
          <a:endParaRPr lang="en-US" sz="1200">
            <a:latin typeface="Cambria" panose="02040503050406030204" pitchFamily="18" charset="0"/>
            <a:ea typeface="Cambria" panose="02040503050406030204" pitchFamily="18" charset="0"/>
          </a:endParaRPr>
        </a:p>
      </dgm:t>
    </dgm:pt>
    <dgm:pt modelId="{C51C3096-836F-4BC0-B83F-8C565533ECB9}">
      <dgm:prSet custT="1"/>
      <dgm:spPr/>
      <dgm:t>
        <a:bodyPr/>
        <a:lstStyle/>
        <a:p>
          <a:r>
            <a:rPr lang="en-MY" sz="1200" dirty="0">
              <a:latin typeface="Cambria" panose="02040503050406030204" pitchFamily="18" charset="0"/>
              <a:ea typeface="Cambria" panose="02040503050406030204" pitchFamily="18" charset="0"/>
            </a:rPr>
            <a:t>Metrics should reflect the contributions of all regions, especially underrepresented areas like the Global South. New methodologies and indicators should ensure equity and inclusion, valuing local, national, and global impact equally.</a:t>
          </a:r>
          <a:endParaRPr lang="en-US" sz="1200" dirty="0">
            <a:latin typeface="Cambria" panose="02040503050406030204" pitchFamily="18" charset="0"/>
            <a:ea typeface="Cambria" panose="02040503050406030204" pitchFamily="18" charset="0"/>
          </a:endParaRPr>
        </a:p>
      </dgm:t>
    </dgm:pt>
    <dgm:pt modelId="{F3AB9E00-D947-4B42-B88E-8FC34F9C7ABA}" type="parTrans" cxnId="{09037056-7263-4DF8-A988-084F6AF26ECB}">
      <dgm:prSet/>
      <dgm:spPr/>
      <dgm:t>
        <a:bodyPr/>
        <a:lstStyle/>
        <a:p>
          <a:endParaRPr lang="en-US" sz="1200">
            <a:latin typeface="Cambria" panose="02040503050406030204" pitchFamily="18" charset="0"/>
            <a:ea typeface="Cambria" panose="02040503050406030204" pitchFamily="18" charset="0"/>
          </a:endParaRPr>
        </a:p>
      </dgm:t>
    </dgm:pt>
    <dgm:pt modelId="{8B9673E5-9733-483B-ADD2-B4E15330CEC0}" type="sibTrans" cxnId="{09037056-7263-4DF8-A988-084F6AF26ECB}">
      <dgm:prSet/>
      <dgm:spPr/>
      <dgm:t>
        <a:bodyPr/>
        <a:lstStyle/>
        <a:p>
          <a:endParaRPr lang="en-US" sz="1200">
            <a:latin typeface="Cambria" panose="02040503050406030204" pitchFamily="18" charset="0"/>
            <a:ea typeface="Cambria" panose="02040503050406030204" pitchFamily="18" charset="0"/>
          </a:endParaRPr>
        </a:p>
      </dgm:t>
    </dgm:pt>
    <dgm:pt modelId="{EE0C0E94-4CD6-4F90-A270-BDA7A9553D4E}" type="pres">
      <dgm:prSet presAssocID="{C0F53369-1146-4718-9E7E-593609C81A82}" presName="Name0" presStyleCnt="0">
        <dgm:presLayoutVars>
          <dgm:dir/>
          <dgm:animLvl val="lvl"/>
          <dgm:resizeHandles val="exact"/>
        </dgm:presLayoutVars>
      </dgm:prSet>
      <dgm:spPr/>
    </dgm:pt>
    <dgm:pt modelId="{3A40402F-0437-49F8-BD0F-30F6BB41557F}" type="pres">
      <dgm:prSet presAssocID="{A380A7D7-375A-49B2-9E6C-467376537882}" presName="linNode" presStyleCnt="0"/>
      <dgm:spPr/>
    </dgm:pt>
    <dgm:pt modelId="{19937060-D8C0-4CB2-9488-23170B9E8F2D}" type="pres">
      <dgm:prSet presAssocID="{A380A7D7-375A-49B2-9E6C-467376537882}" presName="parentText" presStyleLbl="alignNode1" presStyleIdx="0" presStyleCnt="3">
        <dgm:presLayoutVars>
          <dgm:chMax val="1"/>
          <dgm:bulletEnabled/>
        </dgm:presLayoutVars>
      </dgm:prSet>
      <dgm:spPr/>
    </dgm:pt>
    <dgm:pt modelId="{8B347AD4-469E-48B0-A010-57A36D10BB5E}" type="pres">
      <dgm:prSet presAssocID="{A380A7D7-375A-49B2-9E6C-467376537882}" presName="descendantText" presStyleLbl="alignAccFollowNode1" presStyleIdx="0" presStyleCnt="3">
        <dgm:presLayoutVars>
          <dgm:bulletEnabled/>
        </dgm:presLayoutVars>
      </dgm:prSet>
      <dgm:spPr/>
    </dgm:pt>
    <dgm:pt modelId="{12D81CFA-108E-49C2-AA0C-5AD3DC1DB2D1}" type="pres">
      <dgm:prSet presAssocID="{A863B26E-2B16-4907-BE02-1EFDF4DC89DC}" presName="sp" presStyleCnt="0"/>
      <dgm:spPr/>
    </dgm:pt>
    <dgm:pt modelId="{D47BEC81-7301-4F1E-B003-B3642EF9F9BA}" type="pres">
      <dgm:prSet presAssocID="{E95DE8B2-8670-46B1-AC37-AA0656CCD7B8}" presName="linNode" presStyleCnt="0"/>
      <dgm:spPr/>
    </dgm:pt>
    <dgm:pt modelId="{9FB9FDDF-FF01-4526-BC13-60355FE93147}" type="pres">
      <dgm:prSet presAssocID="{E95DE8B2-8670-46B1-AC37-AA0656CCD7B8}" presName="parentText" presStyleLbl="alignNode1" presStyleIdx="1" presStyleCnt="3">
        <dgm:presLayoutVars>
          <dgm:chMax val="1"/>
          <dgm:bulletEnabled/>
        </dgm:presLayoutVars>
      </dgm:prSet>
      <dgm:spPr/>
    </dgm:pt>
    <dgm:pt modelId="{19317BD7-DB70-4611-8271-0A0FDC63A28F}" type="pres">
      <dgm:prSet presAssocID="{E95DE8B2-8670-46B1-AC37-AA0656CCD7B8}" presName="descendantText" presStyleLbl="alignAccFollowNode1" presStyleIdx="1" presStyleCnt="3">
        <dgm:presLayoutVars>
          <dgm:bulletEnabled/>
        </dgm:presLayoutVars>
      </dgm:prSet>
      <dgm:spPr/>
    </dgm:pt>
    <dgm:pt modelId="{7BDBB883-81FB-4558-B3CB-F1E05C9FAE2C}" type="pres">
      <dgm:prSet presAssocID="{31DD744C-953E-40EE-B6C5-7231642AB662}" presName="sp" presStyleCnt="0"/>
      <dgm:spPr/>
    </dgm:pt>
    <dgm:pt modelId="{64779AC7-3741-483A-9724-4961A18E7757}" type="pres">
      <dgm:prSet presAssocID="{1CDD275A-61A6-417E-83B5-0D03546C49B6}" presName="linNode" presStyleCnt="0"/>
      <dgm:spPr/>
    </dgm:pt>
    <dgm:pt modelId="{5D84581C-7C3A-4BA7-8914-976409D2A61F}" type="pres">
      <dgm:prSet presAssocID="{1CDD275A-61A6-417E-83B5-0D03546C49B6}" presName="parentText" presStyleLbl="alignNode1" presStyleIdx="2" presStyleCnt="3">
        <dgm:presLayoutVars>
          <dgm:chMax val="1"/>
          <dgm:bulletEnabled/>
        </dgm:presLayoutVars>
      </dgm:prSet>
      <dgm:spPr/>
    </dgm:pt>
    <dgm:pt modelId="{E619776F-1B79-46A3-8486-8F1A6E41D9F0}" type="pres">
      <dgm:prSet presAssocID="{1CDD275A-61A6-417E-83B5-0D03546C49B6}" presName="descendantText" presStyleLbl="alignAccFollowNode1" presStyleIdx="2" presStyleCnt="3">
        <dgm:presLayoutVars>
          <dgm:bulletEnabled/>
        </dgm:presLayoutVars>
      </dgm:prSet>
      <dgm:spPr/>
    </dgm:pt>
  </dgm:ptLst>
  <dgm:cxnLst>
    <dgm:cxn modelId="{B58C881C-E86B-4A0E-A02F-32026FA31132}" type="presOf" srcId="{95929C5D-E7EC-46ED-BBF1-F6F0FC0F2142}" destId="{8B347AD4-469E-48B0-A010-57A36D10BB5E}" srcOrd="0" destOrd="0" presId="urn:microsoft.com/office/officeart/2016/7/layout/VerticalSolidActionList"/>
    <dgm:cxn modelId="{83295A20-6583-469D-9E4C-8621EEF5E564}" srcId="{A380A7D7-375A-49B2-9E6C-467376537882}" destId="{95929C5D-E7EC-46ED-BBF1-F6F0FC0F2142}" srcOrd="0" destOrd="0" parTransId="{E77D508E-FB4B-4A5F-9A78-5DBABA090713}" sibTransId="{BA5C3BB6-44E4-4D22-8333-3941B2C73A98}"/>
    <dgm:cxn modelId="{50DB9148-5FE1-4E67-B739-36D694BA59A8}" type="presOf" srcId="{A380A7D7-375A-49B2-9E6C-467376537882}" destId="{19937060-D8C0-4CB2-9488-23170B9E8F2D}" srcOrd="0" destOrd="0" presId="urn:microsoft.com/office/officeart/2016/7/layout/VerticalSolidActionList"/>
    <dgm:cxn modelId="{AE7A8F4D-649D-4827-8B7B-18D0469C6C0D}" srcId="{E95DE8B2-8670-46B1-AC37-AA0656CCD7B8}" destId="{66EE8336-539D-461F-961A-9EEF848B2C68}" srcOrd="0" destOrd="0" parTransId="{166CE11B-9EED-4DE9-BC27-40B0837C8317}" sibTransId="{A12A29C7-8EEE-4521-8A81-F963E2EC17A8}"/>
    <dgm:cxn modelId="{9EAE5275-9F2C-46C9-B13F-E2402F361503}" type="presOf" srcId="{1CDD275A-61A6-417E-83B5-0D03546C49B6}" destId="{5D84581C-7C3A-4BA7-8914-976409D2A61F}" srcOrd="0" destOrd="0" presId="urn:microsoft.com/office/officeart/2016/7/layout/VerticalSolidActionList"/>
    <dgm:cxn modelId="{09037056-7263-4DF8-A988-084F6AF26ECB}" srcId="{1CDD275A-61A6-417E-83B5-0D03546C49B6}" destId="{C51C3096-836F-4BC0-B83F-8C565533ECB9}" srcOrd="0" destOrd="0" parTransId="{F3AB9E00-D947-4B42-B88E-8FC34F9C7ABA}" sibTransId="{8B9673E5-9733-483B-ADD2-B4E15330CEC0}"/>
    <dgm:cxn modelId="{5388EE90-D39F-4A59-9D7D-5408241B90D7}" type="presOf" srcId="{E95DE8B2-8670-46B1-AC37-AA0656CCD7B8}" destId="{9FB9FDDF-FF01-4526-BC13-60355FE93147}" srcOrd="0" destOrd="0" presId="urn:microsoft.com/office/officeart/2016/7/layout/VerticalSolidActionList"/>
    <dgm:cxn modelId="{7770E195-CECC-49A5-B854-CDFE87B447EE}" srcId="{C0F53369-1146-4718-9E7E-593609C81A82}" destId="{E95DE8B2-8670-46B1-AC37-AA0656CCD7B8}" srcOrd="1" destOrd="0" parTransId="{3BDCE4A2-52BB-4939-B0E3-19A947FB8234}" sibTransId="{31DD744C-953E-40EE-B6C5-7231642AB662}"/>
    <dgm:cxn modelId="{2E05D19D-ACBC-4C3D-95F9-46CE37D4D363}" srcId="{C0F53369-1146-4718-9E7E-593609C81A82}" destId="{A380A7D7-375A-49B2-9E6C-467376537882}" srcOrd="0" destOrd="0" parTransId="{62EEF656-73D9-4B8C-8C05-EC994B64245C}" sibTransId="{A863B26E-2B16-4907-BE02-1EFDF4DC89DC}"/>
    <dgm:cxn modelId="{BB55E1A6-D6A5-400B-980C-A77C40A7DE42}" srcId="{C0F53369-1146-4718-9E7E-593609C81A82}" destId="{1CDD275A-61A6-417E-83B5-0D03546C49B6}" srcOrd="2" destOrd="0" parTransId="{52E0A56A-3E7A-4738-9D90-2A71B77A4EEB}" sibTransId="{49390DB8-9502-4D2D-BB5B-9C0A45E1D248}"/>
    <dgm:cxn modelId="{C24839B0-E5A1-4D77-9851-989B7C54043D}" type="presOf" srcId="{C0F53369-1146-4718-9E7E-593609C81A82}" destId="{EE0C0E94-4CD6-4F90-A270-BDA7A9553D4E}" srcOrd="0" destOrd="0" presId="urn:microsoft.com/office/officeart/2016/7/layout/VerticalSolidActionList"/>
    <dgm:cxn modelId="{5B0F67DF-A1BB-4DF9-AA6C-24F4E9ABA1B3}" type="presOf" srcId="{66EE8336-539D-461F-961A-9EEF848B2C68}" destId="{19317BD7-DB70-4611-8271-0A0FDC63A28F}" srcOrd="0" destOrd="0" presId="urn:microsoft.com/office/officeart/2016/7/layout/VerticalSolidActionList"/>
    <dgm:cxn modelId="{4DC63BF1-DC69-468D-A15C-098D64B34B9C}" type="presOf" srcId="{C51C3096-836F-4BC0-B83F-8C565533ECB9}" destId="{E619776F-1B79-46A3-8486-8F1A6E41D9F0}" srcOrd="0" destOrd="0" presId="urn:microsoft.com/office/officeart/2016/7/layout/VerticalSolidActionList"/>
    <dgm:cxn modelId="{3C93ED13-1134-412C-99B6-E9AA064E918B}" type="presParOf" srcId="{EE0C0E94-4CD6-4F90-A270-BDA7A9553D4E}" destId="{3A40402F-0437-49F8-BD0F-30F6BB41557F}" srcOrd="0" destOrd="0" presId="urn:microsoft.com/office/officeart/2016/7/layout/VerticalSolidActionList"/>
    <dgm:cxn modelId="{27DDC3AB-DBBD-49E9-8E41-76463BE640B8}" type="presParOf" srcId="{3A40402F-0437-49F8-BD0F-30F6BB41557F}" destId="{19937060-D8C0-4CB2-9488-23170B9E8F2D}" srcOrd="0" destOrd="0" presId="urn:microsoft.com/office/officeart/2016/7/layout/VerticalSolidActionList"/>
    <dgm:cxn modelId="{5E8887E9-7777-4D90-B2BB-B9DAD75560B6}" type="presParOf" srcId="{3A40402F-0437-49F8-BD0F-30F6BB41557F}" destId="{8B347AD4-469E-48B0-A010-57A36D10BB5E}" srcOrd="1" destOrd="0" presId="urn:microsoft.com/office/officeart/2016/7/layout/VerticalSolidActionList"/>
    <dgm:cxn modelId="{3534F509-1CB0-4693-99C1-E3943238B379}" type="presParOf" srcId="{EE0C0E94-4CD6-4F90-A270-BDA7A9553D4E}" destId="{12D81CFA-108E-49C2-AA0C-5AD3DC1DB2D1}" srcOrd="1" destOrd="0" presId="urn:microsoft.com/office/officeart/2016/7/layout/VerticalSolidActionList"/>
    <dgm:cxn modelId="{560A736F-F3D3-40E7-8DEC-DFC601C5EDCF}" type="presParOf" srcId="{EE0C0E94-4CD6-4F90-A270-BDA7A9553D4E}" destId="{D47BEC81-7301-4F1E-B003-B3642EF9F9BA}" srcOrd="2" destOrd="0" presId="urn:microsoft.com/office/officeart/2016/7/layout/VerticalSolidActionList"/>
    <dgm:cxn modelId="{2F9FB774-E85D-4DF3-A653-D684E327EB5D}" type="presParOf" srcId="{D47BEC81-7301-4F1E-B003-B3642EF9F9BA}" destId="{9FB9FDDF-FF01-4526-BC13-60355FE93147}" srcOrd="0" destOrd="0" presId="urn:microsoft.com/office/officeart/2016/7/layout/VerticalSolidActionList"/>
    <dgm:cxn modelId="{1356B15F-8030-4624-89CD-89F0356D5DDD}" type="presParOf" srcId="{D47BEC81-7301-4F1E-B003-B3642EF9F9BA}" destId="{19317BD7-DB70-4611-8271-0A0FDC63A28F}" srcOrd="1" destOrd="0" presId="urn:microsoft.com/office/officeart/2016/7/layout/VerticalSolidActionList"/>
    <dgm:cxn modelId="{5FCC1DBE-3C37-4F56-A77E-76E6E766F4CE}" type="presParOf" srcId="{EE0C0E94-4CD6-4F90-A270-BDA7A9553D4E}" destId="{7BDBB883-81FB-4558-B3CB-F1E05C9FAE2C}" srcOrd="3" destOrd="0" presId="urn:microsoft.com/office/officeart/2016/7/layout/VerticalSolidActionList"/>
    <dgm:cxn modelId="{9D1D8569-5F7D-4461-A618-9985EA8A1D64}" type="presParOf" srcId="{EE0C0E94-4CD6-4F90-A270-BDA7A9553D4E}" destId="{64779AC7-3741-483A-9724-4961A18E7757}" srcOrd="4" destOrd="0" presId="urn:microsoft.com/office/officeart/2016/7/layout/VerticalSolidActionList"/>
    <dgm:cxn modelId="{6FE59E23-02D9-41DD-BB26-8667E98841C0}" type="presParOf" srcId="{64779AC7-3741-483A-9724-4961A18E7757}" destId="{5D84581C-7C3A-4BA7-8914-976409D2A61F}" srcOrd="0" destOrd="0" presId="urn:microsoft.com/office/officeart/2016/7/layout/VerticalSolidActionList"/>
    <dgm:cxn modelId="{2537B0DF-8DBC-4073-8A38-2C85AF226809}" type="presParOf" srcId="{64779AC7-3741-483A-9724-4961A18E7757}" destId="{E619776F-1B79-46A3-8486-8F1A6E41D9F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0F53369-1146-4718-9E7E-593609C81A82}" type="doc">
      <dgm:prSet loTypeId="urn:microsoft.com/office/officeart/2016/7/layout/VerticalSolidActionList" loCatId="List" qsTypeId="urn:microsoft.com/office/officeart/2005/8/quickstyle/simple1" qsCatId="simple" csTypeId="urn:microsoft.com/office/officeart/2005/8/colors/colorful3" csCatId="colorful" phldr="1"/>
      <dgm:spPr/>
      <dgm:t>
        <a:bodyPr/>
        <a:lstStyle/>
        <a:p>
          <a:endParaRPr lang="en-US"/>
        </a:p>
      </dgm:t>
    </dgm:pt>
    <dgm:pt modelId="{054239B9-58D8-43FF-B3C0-2BC1185F0A75}">
      <dgm:prSet custT="1"/>
      <dgm:spPr/>
      <dgm:t>
        <a:bodyPr/>
        <a:lstStyle/>
        <a:p>
          <a:r>
            <a:rPr lang="en-MY" sz="1200" b="1" dirty="0">
              <a:latin typeface="Cambria" panose="02040503050406030204" pitchFamily="18" charset="0"/>
              <a:ea typeface="Cambria" panose="02040503050406030204" pitchFamily="18" charset="0"/>
            </a:rPr>
            <a:t>Embrace a Multi-Dimensional Framework</a:t>
          </a:r>
          <a:endParaRPr lang="en-US" sz="1200" dirty="0">
            <a:latin typeface="Cambria" panose="02040503050406030204" pitchFamily="18" charset="0"/>
            <a:ea typeface="Cambria" panose="02040503050406030204" pitchFamily="18" charset="0"/>
          </a:endParaRPr>
        </a:p>
      </dgm:t>
    </dgm:pt>
    <dgm:pt modelId="{1590E94F-BCF1-49D5-8E09-020FBEC098E9}" type="parTrans" cxnId="{F6AADBC9-C894-407F-963D-55F4EBD451F7}">
      <dgm:prSet/>
      <dgm:spPr/>
      <dgm:t>
        <a:bodyPr/>
        <a:lstStyle/>
        <a:p>
          <a:endParaRPr lang="en-US" sz="1200">
            <a:latin typeface="Cambria" panose="02040503050406030204" pitchFamily="18" charset="0"/>
            <a:ea typeface="Cambria" panose="02040503050406030204" pitchFamily="18" charset="0"/>
          </a:endParaRPr>
        </a:p>
      </dgm:t>
    </dgm:pt>
    <dgm:pt modelId="{9F027300-82BE-4223-85A9-BE998563E062}" type="sibTrans" cxnId="{F6AADBC9-C894-407F-963D-55F4EBD451F7}">
      <dgm:prSet/>
      <dgm:spPr/>
      <dgm:t>
        <a:bodyPr/>
        <a:lstStyle/>
        <a:p>
          <a:endParaRPr lang="en-US" sz="1200">
            <a:latin typeface="Cambria" panose="02040503050406030204" pitchFamily="18" charset="0"/>
            <a:ea typeface="Cambria" panose="02040503050406030204" pitchFamily="18" charset="0"/>
          </a:endParaRPr>
        </a:p>
      </dgm:t>
    </dgm:pt>
    <dgm:pt modelId="{BADA2B66-6730-46B4-BFB5-98A21B9088C3}">
      <dgm:prSet custT="1"/>
      <dgm:spPr/>
      <dgm:t>
        <a:bodyPr/>
        <a:lstStyle/>
        <a:p>
          <a:r>
            <a:rPr lang="en-MY" sz="1200" dirty="0">
              <a:latin typeface="Cambria" panose="02040503050406030204" pitchFamily="18" charset="0"/>
              <a:ea typeface="Cambria" panose="02040503050406030204" pitchFamily="18" charset="0"/>
            </a:rPr>
            <a:t>No single metric can capture the true breadth of research impact. Metrics like </a:t>
          </a:r>
          <a:r>
            <a:rPr lang="en-MY" sz="1200" dirty="0" err="1">
              <a:latin typeface="Cambria" panose="02040503050406030204" pitchFamily="18" charset="0"/>
              <a:ea typeface="Cambria" panose="02040503050406030204" pitchFamily="18" charset="0"/>
            </a:rPr>
            <a:t>Altmetrics</a:t>
          </a:r>
          <a:r>
            <a:rPr lang="en-MY" sz="1200" dirty="0">
              <a:latin typeface="Cambria" panose="02040503050406030204" pitchFamily="18" charset="0"/>
              <a:ea typeface="Cambria" panose="02040503050406030204" pitchFamily="18" charset="0"/>
            </a:rPr>
            <a:t>, h-index, citation diversity, and societal impact assessments provide complementary perspectives on scholarly contributions. Together, they form a holistic understanding of impact that accounts for academic, societal, and cultural dimensions.</a:t>
          </a:r>
          <a:endParaRPr lang="en-US" sz="1200" dirty="0">
            <a:latin typeface="Cambria" panose="02040503050406030204" pitchFamily="18" charset="0"/>
            <a:ea typeface="Cambria" panose="02040503050406030204" pitchFamily="18" charset="0"/>
          </a:endParaRPr>
        </a:p>
      </dgm:t>
    </dgm:pt>
    <dgm:pt modelId="{DCF9DB09-EB6C-42CE-9494-74CBE9D8E3CC}" type="parTrans" cxnId="{C1EF38F0-5CB7-44B3-A69A-BEFD56E0336D}">
      <dgm:prSet/>
      <dgm:spPr/>
      <dgm:t>
        <a:bodyPr/>
        <a:lstStyle/>
        <a:p>
          <a:endParaRPr lang="en-US" sz="1200">
            <a:latin typeface="Cambria" panose="02040503050406030204" pitchFamily="18" charset="0"/>
            <a:ea typeface="Cambria" panose="02040503050406030204" pitchFamily="18" charset="0"/>
          </a:endParaRPr>
        </a:p>
      </dgm:t>
    </dgm:pt>
    <dgm:pt modelId="{C531F2F8-FAE6-4E7E-832D-D242807504FE}" type="sibTrans" cxnId="{C1EF38F0-5CB7-44B3-A69A-BEFD56E0336D}">
      <dgm:prSet/>
      <dgm:spPr/>
      <dgm:t>
        <a:bodyPr/>
        <a:lstStyle/>
        <a:p>
          <a:endParaRPr lang="en-US" sz="1200">
            <a:latin typeface="Cambria" panose="02040503050406030204" pitchFamily="18" charset="0"/>
            <a:ea typeface="Cambria" panose="02040503050406030204" pitchFamily="18" charset="0"/>
          </a:endParaRPr>
        </a:p>
      </dgm:t>
    </dgm:pt>
    <dgm:pt modelId="{594BA089-05EA-4C3A-9837-3EFE7642C4E0}">
      <dgm:prSet custT="1"/>
      <dgm:spPr/>
      <dgm:t>
        <a:bodyPr/>
        <a:lstStyle/>
        <a:p>
          <a:r>
            <a:rPr lang="en-MY" sz="1200" b="1" dirty="0">
              <a:latin typeface="Cambria" panose="02040503050406030204" pitchFamily="18" charset="0"/>
              <a:ea typeface="Cambria" panose="02040503050406030204" pitchFamily="18" charset="0"/>
            </a:rPr>
            <a:t>Disciplinary Sensitivity</a:t>
          </a:r>
          <a:endParaRPr lang="en-US" sz="1200" dirty="0">
            <a:latin typeface="Cambria" panose="02040503050406030204" pitchFamily="18" charset="0"/>
            <a:ea typeface="Cambria" panose="02040503050406030204" pitchFamily="18" charset="0"/>
          </a:endParaRPr>
        </a:p>
      </dgm:t>
    </dgm:pt>
    <dgm:pt modelId="{5F64169F-75D5-42FA-8B1B-B0AEECFE4DC2}" type="parTrans" cxnId="{3571C4EE-7A40-43CC-A24E-287C312272D7}">
      <dgm:prSet/>
      <dgm:spPr/>
      <dgm:t>
        <a:bodyPr/>
        <a:lstStyle/>
        <a:p>
          <a:endParaRPr lang="en-US" sz="1200">
            <a:latin typeface="Cambria" panose="02040503050406030204" pitchFamily="18" charset="0"/>
            <a:ea typeface="Cambria" panose="02040503050406030204" pitchFamily="18" charset="0"/>
          </a:endParaRPr>
        </a:p>
      </dgm:t>
    </dgm:pt>
    <dgm:pt modelId="{9E13E612-57A1-48FB-9BB3-15AE02B78A97}" type="sibTrans" cxnId="{3571C4EE-7A40-43CC-A24E-287C312272D7}">
      <dgm:prSet/>
      <dgm:spPr/>
      <dgm:t>
        <a:bodyPr/>
        <a:lstStyle/>
        <a:p>
          <a:endParaRPr lang="en-US" sz="1200">
            <a:latin typeface="Cambria" panose="02040503050406030204" pitchFamily="18" charset="0"/>
            <a:ea typeface="Cambria" panose="02040503050406030204" pitchFamily="18" charset="0"/>
          </a:endParaRPr>
        </a:p>
      </dgm:t>
    </dgm:pt>
    <dgm:pt modelId="{3995FD6D-9107-4220-91E9-9F98F48D2B77}">
      <dgm:prSet custT="1"/>
      <dgm:spPr/>
      <dgm:t>
        <a:bodyPr/>
        <a:lstStyle/>
        <a:p>
          <a:r>
            <a:rPr lang="en-MY" sz="1200" dirty="0">
              <a:latin typeface="Cambria" panose="02040503050406030204" pitchFamily="18" charset="0"/>
              <a:ea typeface="Cambria" panose="02040503050406030204" pitchFamily="18" charset="0"/>
            </a:rPr>
            <a:t>Evaluation practices must respect the unique norms and practices of each discipline. While citation-based metrics like JIF may be meaningful in biomedicine, fields such as the humanities and social sciences require qualitative evaluations and alternative indicators like usage metrics, reviews, and societal contributions.</a:t>
          </a:r>
          <a:endParaRPr lang="en-US" sz="1200" dirty="0">
            <a:latin typeface="Cambria" panose="02040503050406030204" pitchFamily="18" charset="0"/>
            <a:ea typeface="Cambria" panose="02040503050406030204" pitchFamily="18" charset="0"/>
          </a:endParaRPr>
        </a:p>
      </dgm:t>
    </dgm:pt>
    <dgm:pt modelId="{2D3EB429-534B-4095-B7CF-20872480C0F4}" type="parTrans" cxnId="{A5F27FF2-F1CA-4142-A662-B0EFD036D135}">
      <dgm:prSet/>
      <dgm:spPr/>
      <dgm:t>
        <a:bodyPr/>
        <a:lstStyle/>
        <a:p>
          <a:endParaRPr lang="en-US" sz="1200">
            <a:latin typeface="Cambria" panose="02040503050406030204" pitchFamily="18" charset="0"/>
            <a:ea typeface="Cambria" panose="02040503050406030204" pitchFamily="18" charset="0"/>
          </a:endParaRPr>
        </a:p>
      </dgm:t>
    </dgm:pt>
    <dgm:pt modelId="{C5A667E8-9533-4E2E-B86E-095ECD6C26FE}" type="sibTrans" cxnId="{A5F27FF2-F1CA-4142-A662-B0EFD036D135}">
      <dgm:prSet/>
      <dgm:spPr/>
      <dgm:t>
        <a:bodyPr/>
        <a:lstStyle/>
        <a:p>
          <a:endParaRPr lang="en-US" sz="1200">
            <a:latin typeface="Cambria" panose="02040503050406030204" pitchFamily="18" charset="0"/>
            <a:ea typeface="Cambria" panose="02040503050406030204" pitchFamily="18" charset="0"/>
          </a:endParaRPr>
        </a:p>
      </dgm:t>
    </dgm:pt>
    <dgm:pt modelId="{66777847-202C-4C21-AA83-3CE296EC9997}">
      <dgm:prSet custT="1"/>
      <dgm:spPr/>
      <dgm:t>
        <a:bodyPr/>
        <a:lstStyle/>
        <a:p>
          <a:r>
            <a:rPr lang="en-MY" sz="1200" b="1" dirty="0">
              <a:latin typeface="Cambria" panose="02040503050406030204" pitchFamily="18" charset="0"/>
              <a:ea typeface="Cambria" panose="02040503050406030204" pitchFamily="18" charset="0"/>
            </a:rPr>
            <a:t>Incorporate Open Science and Transparency</a:t>
          </a:r>
          <a:endParaRPr lang="en-US" sz="1200" dirty="0">
            <a:latin typeface="Cambria" panose="02040503050406030204" pitchFamily="18" charset="0"/>
            <a:ea typeface="Cambria" panose="02040503050406030204" pitchFamily="18" charset="0"/>
          </a:endParaRPr>
        </a:p>
      </dgm:t>
    </dgm:pt>
    <dgm:pt modelId="{59BC1882-C750-477F-9291-FD72A385E137}" type="parTrans" cxnId="{21616475-F279-4C0D-9BAF-EF679D02C411}">
      <dgm:prSet/>
      <dgm:spPr/>
      <dgm:t>
        <a:bodyPr/>
        <a:lstStyle/>
        <a:p>
          <a:endParaRPr lang="en-US" sz="1200">
            <a:latin typeface="Cambria" panose="02040503050406030204" pitchFamily="18" charset="0"/>
            <a:ea typeface="Cambria" panose="02040503050406030204" pitchFamily="18" charset="0"/>
          </a:endParaRPr>
        </a:p>
      </dgm:t>
    </dgm:pt>
    <dgm:pt modelId="{21F35C45-A84C-44A6-8DB4-293BDFA0B07D}" type="sibTrans" cxnId="{21616475-F279-4C0D-9BAF-EF679D02C411}">
      <dgm:prSet/>
      <dgm:spPr/>
      <dgm:t>
        <a:bodyPr/>
        <a:lstStyle/>
        <a:p>
          <a:endParaRPr lang="en-US" sz="1200">
            <a:latin typeface="Cambria" panose="02040503050406030204" pitchFamily="18" charset="0"/>
            <a:ea typeface="Cambria" panose="02040503050406030204" pitchFamily="18" charset="0"/>
          </a:endParaRPr>
        </a:p>
      </dgm:t>
    </dgm:pt>
    <dgm:pt modelId="{D4C2B7C2-1EF9-47F7-97DE-7813E74818C7}">
      <dgm:prSet custT="1"/>
      <dgm:spPr/>
      <dgm:t>
        <a:bodyPr/>
        <a:lstStyle/>
        <a:p>
          <a:r>
            <a:rPr lang="en-MY" sz="1200" dirty="0">
              <a:latin typeface="Cambria" panose="02040503050406030204" pitchFamily="18" charset="0"/>
              <a:ea typeface="Cambria" panose="02040503050406030204" pitchFamily="18" charset="0"/>
            </a:rPr>
            <a:t>With the rise of open access and open science practices, impact assessments should include metrics that reward openness, reproducibility, and collaboration. For example, contributions to open data, preprints, and shared resources should be acknowledged alongside traditional publications.</a:t>
          </a:r>
          <a:endParaRPr lang="en-US" sz="1200" dirty="0">
            <a:latin typeface="Cambria" panose="02040503050406030204" pitchFamily="18" charset="0"/>
            <a:ea typeface="Cambria" panose="02040503050406030204" pitchFamily="18" charset="0"/>
          </a:endParaRPr>
        </a:p>
      </dgm:t>
    </dgm:pt>
    <dgm:pt modelId="{2192336D-F927-4814-B9AC-E44CFA9653C2}" type="parTrans" cxnId="{2D4BDCB5-495C-4411-9906-F60E42504600}">
      <dgm:prSet/>
      <dgm:spPr/>
      <dgm:t>
        <a:bodyPr/>
        <a:lstStyle/>
        <a:p>
          <a:endParaRPr lang="en-US" sz="1200">
            <a:latin typeface="Cambria" panose="02040503050406030204" pitchFamily="18" charset="0"/>
            <a:ea typeface="Cambria" panose="02040503050406030204" pitchFamily="18" charset="0"/>
          </a:endParaRPr>
        </a:p>
      </dgm:t>
    </dgm:pt>
    <dgm:pt modelId="{C6EAE68C-502C-4F6D-A3ED-1F2C09B817C9}" type="sibTrans" cxnId="{2D4BDCB5-495C-4411-9906-F60E42504600}">
      <dgm:prSet/>
      <dgm:spPr/>
      <dgm:t>
        <a:bodyPr/>
        <a:lstStyle/>
        <a:p>
          <a:endParaRPr lang="en-US" sz="1200">
            <a:latin typeface="Cambria" panose="02040503050406030204" pitchFamily="18" charset="0"/>
            <a:ea typeface="Cambria" panose="02040503050406030204" pitchFamily="18" charset="0"/>
          </a:endParaRPr>
        </a:p>
      </dgm:t>
    </dgm:pt>
    <dgm:pt modelId="{9E3157AE-C2E7-4580-9457-8F526674D3C7}" type="pres">
      <dgm:prSet presAssocID="{C0F53369-1146-4718-9E7E-593609C81A82}" presName="Name0" presStyleCnt="0">
        <dgm:presLayoutVars>
          <dgm:dir/>
          <dgm:animLvl val="lvl"/>
          <dgm:resizeHandles val="exact"/>
        </dgm:presLayoutVars>
      </dgm:prSet>
      <dgm:spPr/>
    </dgm:pt>
    <dgm:pt modelId="{C3645450-C912-41AA-8611-7A46916D6A47}" type="pres">
      <dgm:prSet presAssocID="{054239B9-58D8-43FF-B3C0-2BC1185F0A75}" presName="linNode" presStyleCnt="0"/>
      <dgm:spPr/>
    </dgm:pt>
    <dgm:pt modelId="{6698D4D7-51CE-4861-AC4D-F3250E4C8B63}" type="pres">
      <dgm:prSet presAssocID="{054239B9-58D8-43FF-B3C0-2BC1185F0A75}" presName="parentText" presStyleLbl="alignNode1" presStyleIdx="0" presStyleCnt="3">
        <dgm:presLayoutVars>
          <dgm:chMax val="1"/>
          <dgm:bulletEnabled/>
        </dgm:presLayoutVars>
      </dgm:prSet>
      <dgm:spPr/>
    </dgm:pt>
    <dgm:pt modelId="{7AC59E98-1654-4436-9E33-5A14804BBA78}" type="pres">
      <dgm:prSet presAssocID="{054239B9-58D8-43FF-B3C0-2BC1185F0A75}" presName="descendantText" presStyleLbl="alignAccFollowNode1" presStyleIdx="0" presStyleCnt="3">
        <dgm:presLayoutVars>
          <dgm:bulletEnabled/>
        </dgm:presLayoutVars>
      </dgm:prSet>
      <dgm:spPr/>
    </dgm:pt>
    <dgm:pt modelId="{D6139E12-CC93-40E2-9B2F-476F63B7BE15}" type="pres">
      <dgm:prSet presAssocID="{9F027300-82BE-4223-85A9-BE998563E062}" presName="sp" presStyleCnt="0"/>
      <dgm:spPr/>
    </dgm:pt>
    <dgm:pt modelId="{BEE311C1-E4E1-48E7-91F0-071F793A5DE3}" type="pres">
      <dgm:prSet presAssocID="{594BA089-05EA-4C3A-9837-3EFE7642C4E0}" presName="linNode" presStyleCnt="0"/>
      <dgm:spPr/>
    </dgm:pt>
    <dgm:pt modelId="{C6B1E848-49EA-4E8D-8EAB-8C57A3162AC8}" type="pres">
      <dgm:prSet presAssocID="{594BA089-05EA-4C3A-9837-3EFE7642C4E0}" presName="parentText" presStyleLbl="alignNode1" presStyleIdx="1" presStyleCnt="3">
        <dgm:presLayoutVars>
          <dgm:chMax val="1"/>
          <dgm:bulletEnabled/>
        </dgm:presLayoutVars>
      </dgm:prSet>
      <dgm:spPr/>
    </dgm:pt>
    <dgm:pt modelId="{CF21D5DA-8B43-4ADB-A9CB-0E5046853899}" type="pres">
      <dgm:prSet presAssocID="{594BA089-05EA-4C3A-9837-3EFE7642C4E0}" presName="descendantText" presStyleLbl="alignAccFollowNode1" presStyleIdx="1" presStyleCnt="3">
        <dgm:presLayoutVars>
          <dgm:bulletEnabled/>
        </dgm:presLayoutVars>
      </dgm:prSet>
      <dgm:spPr/>
    </dgm:pt>
    <dgm:pt modelId="{BA215CFB-AD20-406A-82A3-03FE31030701}" type="pres">
      <dgm:prSet presAssocID="{9E13E612-57A1-48FB-9BB3-15AE02B78A97}" presName="sp" presStyleCnt="0"/>
      <dgm:spPr/>
    </dgm:pt>
    <dgm:pt modelId="{111AA834-6EA5-4AD7-ACDB-9D611FAABF7A}" type="pres">
      <dgm:prSet presAssocID="{66777847-202C-4C21-AA83-3CE296EC9997}" presName="linNode" presStyleCnt="0"/>
      <dgm:spPr/>
    </dgm:pt>
    <dgm:pt modelId="{A02E6A3F-7185-4830-A72B-BA6D64351445}" type="pres">
      <dgm:prSet presAssocID="{66777847-202C-4C21-AA83-3CE296EC9997}" presName="parentText" presStyleLbl="alignNode1" presStyleIdx="2" presStyleCnt="3">
        <dgm:presLayoutVars>
          <dgm:chMax val="1"/>
          <dgm:bulletEnabled/>
        </dgm:presLayoutVars>
      </dgm:prSet>
      <dgm:spPr/>
    </dgm:pt>
    <dgm:pt modelId="{7EA8A55E-8563-4928-937C-A47D50CED1E5}" type="pres">
      <dgm:prSet presAssocID="{66777847-202C-4C21-AA83-3CE296EC9997}" presName="descendantText" presStyleLbl="alignAccFollowNode1" presStyleIdx="2" presStyleCnt="3">
        <dgm:presLayoutVars>
          <dgm:bulletEnabled/>
        </dgm:presLayoutVars>
      </dgm:prSet>
      <dgm:spPr/>
    </dgm:pt>
  </dgm:ptLst>
  <dgm:cxnLst>
    <dgm:cxn modelId="{6B121F18-2E90-4046-9A0B-020142DB25FF}" type="presOf" srcId="{D4C2B7C2-1EF9-47F7-97DE-7813E74818C7}" destId="{7EA8A55E-8563-4928-937C-A47D50CED1E5}" srcOrd="0" destOrd="0" presId="urn:microsoft.com/office/officeart/2016/7/layout/VerticalSolidActionList"/>
    <dgm:cxn modelId="{278A1272-F615-4D72-8E79-B2874D3E46B8}" type="presOf" srcId="{054239B9-58D8-43FF-B3C0-2BC1185F0A75}" destId="{6698D4D7-51CE-4861-AC4D-F3250E4C8B63}" srcOrd="0" destOrd="0" presId="urn:microsoft.com/office/officeart/2016/7/layout/VerticalSolidActionList"/>
    <dgm:cxn modelId="{21616475-F279-4C0D-9BAF-EF679D02C411}" srcId="{C0F53369-1146-4718-9E7E-593609C81A82}" destId="{66777847-202C-4C21-AA83-3CE296EC9997}" srcOrd="2" destOrd="0" parTransId="{59BC1882-C750-477F-9291-FD72A385E137}" sibTransId="{21F35C45-A84C-44A6-8DB4-293BDFA0B07D}"/>
    <dgm:cxn modelId="{9B9DF783-9657-4C93-AD6F-58CB6504283B}" type="presOf" srcId="{3995FD6D-9107-4220-91E9-9F98F48D2B77}" destId="{CF21D5DA-8B43-4ADB-A9CB-0E5046853899}" srcOrd="0" destOrd="0" presId="urn:microsoft.com/office/officeart/2016/7/layout/VerticalSolidActionList"/>
    <dgm:cxn modelId="{FA7486B5-CD2C-432B-AF85-65776A754299}" type="presOf" srcId="{594BA089-05EA-4C3A-9837-3EFE7642C4E0}" destId="{C6B1E848-49EA-4E8D-8EAB-8C57A3162AC8}" srcOrd="0" destOrd="0" presId="urn:microsoft.com/office/officeart/2016/7/layout/VerticalSolidActionList"/>
    <dgm:cxn modelId="{2D4BDCB5-495C-4411-9906-F60E42504600}" srcId="{66777847-202C-4C21-AA83-3CE296EC9997}" destId="{D4C2B7C2-1EF9-47F7-97DE-7813E74818C7}" srcOrd="0" destOrd="0" parTransId="{2192336D-F927-4814-B9AC-E44CFA9653C2}" sibTransId="{C6EAE68C-502C-4F6D-A3ED-1F2C09B817C9}"/>
    <dgm:cxn modelId="{82389DBE-82FE-47CB-B72B-E101AD9B81FC}" type="presOf" srcId="{66777847-202C-4C21-AA83-3CE296EC9997}" destId="{A02E6A3F-7185-4830-A72B-BA6D64351445}" srcOrd="0" destOrd="0" presId="urn:microsoft.com/office/officeart/2016/7/layout/VerticalSolidActionList"/>
    <dgm:cxn modelId="{FF4EF5C4-3326-4CD7-9911-19BB7FC866B0}" type="presOf" srcId="{BADA2B66-6730-46B4-BFB5-98A21B9088C3}" destId="{7AC59E98-1654-4436-9E33-5A14804BBA78}" srcOrd="0" destOrd="0" presId="urn:microsoft.com/office/officeart/2016/7/layout/VerticalSolidActionList"/>
    <dgm:cxn modelId="{F6AADBC9-C894-407F-963D-55F4EBD451F7}" srcId="{C0F53369-1146-4718-9E7E-593609C81A82}" destId="{054239B9-58D8-43FF-B3C0-2BC1185F0A75}" srcOrd="0" destOrd="0" parTransId="{1590E94F-BCF1-49D5-8E09-020FBEC098E9}" sibTransId="{9F027300-82BE-4223-85A9-BE998563E062}"/>
    <dgm:cxn modelId="{3571C4EE-7A40-43CC-A24E-287C312272D7}" srcId="{C0F53369-1146-4718-9E7E-593609C81A82}" destId="{594BA089-05EA-4C3A-9837-3EFE7642C4E0}" srcOrd="1" destOrd="0" parTransId="{5F64169F-75D5-42FA-8B1B-B0AEECFE4DC2}" sibTransId="{9E13E612-57A1-48FB-9BB3-15AE02B78A97}"/>
    <dgm:cxn modelId="{C1EF38F0-5CB7-44B3-A69A-BEFD56E0336D}" srcId="{054239B9-58D8-43FF-B3C0-2BC1185F0A75}" destId="{BADA2B66-6730-46B4-BFB5-98A21B9088C3}" srcOrd="0" destOrd="0" parTransId="{DCF9DB09-EB6C-42CE-9494-74CBE9D8E3CC}" sibTransId="{C531F2F8-FAE6-4E7E-832D-D242807504FE}"/>
    <dgm:cxn modelId="{A5F27FF2-F1CA-4142-A662-B0EFD036D135}" srcId="{594BA089-05EA-4C3A-9837-3EFE7642C4E0}" destId="{3995FD6D-9107-4220-91E9-9F98F48D2B77}" srcOrd="0" destOrd="0" parTransId="{2D3EB429-534B-4095-B7CF-20872480C0F4}" sibTransId="{C5A667E8-9533-4E2E-B86E-095ECD6C26FE}"/>
    <dgm:cxn modelId="{25B007F7-21D0-4068-95C9-678B056E724D}" type="presOf" srcId="{C0F53369-1146-4718-9E7E-593609C81A82}" destId="{9E3157AE-C2E7-4580-9457-8F526674D3C7}" srcOrd="0" destOrd="0" presId="urn:microsoft.com/office/officeart/2016/7/layout/VerticalSolidActionList"/>
    <dgm:cxn modelId="{F9202F0D-F786-4788-B3E5-6A46A3898DF6}" type="presParOf" srcId="{9E3157AE-C2E7-4580-9457-8F526674D3C7}" destId="{C3645450-C912-41AA-8611-7A46916D6A47}" srcOrd="0" destOrd="0" presId="urn:microsoft.com/office/officeart/2016/7/layout/VerticalSolidActionList"/>
    <dgm:cxn modelId="{86542D30-DE40-40BB-A700-0A8A10DE635D}" type="presParOf" srcId="{C3645450-C912-41AA-8611-7A46916D6A47}" destId="{6698D4D7-51CE-4861-AC4D-F3250E4C8B63}" srcOrd="0" destOrd="0" presId="urn:microsoft.com/office/officeart/2016/7/layout/VerticalSolidActionList"/>
    <dgm:cxn modelId="{8D3CB82C-BF35-45D7-95FF-D8A34F8DE46F}" type="presParOf" srcId="{C3645450-C912-41AA-8611-7A46916D6A47}" destId="{7AC59E98-1654-4436-9E33-5A14804BBA78}" srcOrd="1" destOrd="0" presId="urn:microsoft.com/office/officeart/2016/7/layout/VerticalSolidActionList"/>
    <dgm:cxn modelId="{AE819DE4-FCDA-476F-BB5D-DBC665B8E51A}" type="presParOf" srcId="{9E3157AE-C2E7-4580-9457-8F526674D3C7}" destId="{D6139E12-CC93-40E2-9B2F-476F63B7BE15}" srcOrd="1" destOrd="0" presId="urn:microsoft.com/office/officeart/2016/7/layout/VerticalSolidActionList"/>
    <dgm:cxn modelId="{6D9DD29A-1296-4BC7-817C-5D73226C308F}" type="presParOf" srcId="{9E3157AE-C2E7-4580-9457-8F526674D3C7}" destId="{BEE311C1-E4E1-48E7-91F0-071F793A5DE3}" srcOrd="2" destOrd="0" presId="urn:microsoft.com/office/officeart/2016/7/layout/VerticalSolidActionList"/>
    <dgm:cxn modelId="{74474A0E-1376-4AE7-87F0-5932107AE375}" type="presParOf" srcId="{BEE311C1-E4E1-48E7-91F0-071F793A5DE3}" destId="{C6B1E848-49EA-4E8D-8EAB-8C57A3162AC8}" srcOrd="0" destOrd="0" presId="urn:microsoft.com/office/officeart/2016/7/layout/VerticalSolidActionList"/>
    <dgm:cxn modelId="{D9307B4A-85B0-4E3E-BDE5-75C62331E050}" type="presParOf" srcId="{BEE311C1-E4E1-48E7-91F0-071F793A5DE3}" destId="{CF21D5DA-8B43-4ADB-A9CB-0E5046853899}" srcOrd="1" destOrd="0" presId="urn:microsoft.com/office/officeart/2016/7/layout/VerticalSolidActionList"/>
    <dgm:cxn modelId="{0305F4E4-08D6-4465-AD3E-B399E3427C33}" type="presParOf" srcId="{9E3157AE-C2E7-4580-9457-8F526674D3C7}" destId="{BA215CFB-AD20-406A-82A3-03FE31030701}" srcOrd="3" destOrd="0" presId="urn:microsoft.com/office/officeart/2016/7/layout/VerticalSolidActionList"/>
    <dgm:cxn modelId="{8A762B4E-3F66-477D-9F01-AE688C282B0C}" type="presParOf" srcId="{9E3157AE-C2E7-4580-9457-8F526674D3C7}" destId="{111AA834-6EA5-4AD7-ACDB-9D611FAABF7A}" srcOrd="4" destOrd="0" presId="urn:microsoft.com/office/officeart/2016/7/layout/VerticalSolidActionList"/>
    <dgm:cxn modelId="{9B427AC1-F40E-46A2-B5B7-EC2EAF4584A2}" type="presParOf" srcId="{111AA834-6EA5-4AD7-ACDB-9D611FAABF7A}" destId="{A02E6A3F-7185-4830-A72B-BA6D64351445}" srcOrd="0" destOrd="0" presId="urn:microsoft.com/office/officeart/2016/7/layout/VerticalSolidActionList"/>
    <dgm:cxn modelId="{1F7E6D97-5E54-4D76-AEBF-674F8FDA71F7}" type="presParOf" srcId="{111AA834-6EA5-4AD7-ACDB-9D611FAABF7A}" destId="{7EA8A55E-8563-4928-937C-A47D50CED1E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D984B-37D4-4BE5-A035-3DA78306596B}" type="doc">
      <dgm:prSet loTypeId="urn:microsoft.com/office/officeart/2016/7/layout/ChevronBlockProcess" loCatId="process" qsTypeId="urn:microsoft.com/office/officeart/2005/8/quickstyle/simple1" qsCatId="simple" csTypeId="urn:microsoft.com/office/officeart/2005/8/colors/colorful3" csCatId="colorful" phldr="1"/>
      <dgm:spPr/>
      <dgm:t>
        <a:bodyPr/>
        <a:lstStyle/>
        <a:p>
          <a:endParaRPr lang="en-MY"/>
        </a:p>
      </dgm:t>
    </dgm:pt>
    <dgm:pt modelId="{361D732F-74A9-469D-9D37-81EB5EF65851}">
      <dgm:prSet phldrT="[Text]" custT="1"/>
      <dgm:spPr/>
      <dgm:t>
        <a:bodyPr/>
        <a:lstStyle/>
        <a:p>
          <a:r>
            <a:rPr lang="en-GB" sz="1800" b="1" dirty="0">
              <a:latin typeface="Cambria" panose="02040503050406030204" pitchFamily="18" charset="0"/>
              <a:ea typeface="Cambria" panose="02040503050406030204" pitchFamily="18" charset="0"/>
            </a:rPr>
            <a:t>Definition</a:t>
          </a:r>
          <a:endParaRPr lang="en-MY" sz="1800" b="1" dirty="0">
            <a:latin typeface="Cambria" panose="02040503050406030204" pitchFamily="18" charset="0"/>
            <a:ea typeface="Cambria" panose="02040503050406030204" pitchFamily="18" charset="0"/>
          </a:endParaRPr>
        </a:p>
      </dgm:t>
    </dgm:pt>
    <dgm:pt modelId="{2F0C30C5-ABB4-4007-96E2-61369B55D551}" type="parTrans" cxnId="{86DC2BC3-CA3E-41A8-A143-B8640E60578B}">
      <dgm:prSet/>
      <dgm:spPr/>
      <dgm:t>
        <a:bodyPr/>
        <a:lstStyle/>
        <a:p>
          <a:endParaRPr lang="en-MY"/>
        </a:p>
      </dgm:t>
    </dgm:pt>
    <dgm:pt modelId="{DC24BB15-BA8E-47E0-9904-9CCB14848066}" type="sibTrans" cxnId="{86DC2BC3-CA3E-41A8-A143-B8640E60578B}">
      <dgm:prSet/>
      <dgm:spPr/>
      <dgm:t>
        <a:bodyPr/>
        <a:lstStyle/>
        <a:p>
          <a:endParaRPr lang="en-MY"/>
        </a:p>
      </dgm:t>
    </dgm:pt>
    <dgm:pt modelId="{7052D490-C3B4-41CE-AA0F-E1D5510ECE09}">
      <dgm:prSet phldrT="[Text]" custT="1"/>
      <dgm:spPr/>
      <dgm:t>
        <a:bodyPr/>
        <a:lstStyle/>
        <a:p>
          <a:r>
            <a:rPr lang="en-MY" sz="1800" b="1" dirty="0">
              <a:latin typeface="Cambria" panose="02040503050406030204" pitchFamily="18" charset="0"/>
              <a:ea typeface="Cambria" panose="02040503050406030204" pitchFamily="18" charset="0"/>
            </a:rPr>
            <a:t>Purpose</a:t>
          </a:r>
        </a:p>
      </dgm:t>
    </dgm:pt>
    <dgm:pt modelId="{8D6D5B1E-E84F-41A3-8901-32E7078EB36D}" type="parTrans" cxnId="{691A68F8-3AF7-489D-92F9-658FA65B10F1}">
      <dgm:prSet/>
      <dgm:spPr/>
      <dgm:t>
        <a:bodyPr/>
        <a:lstStyle/>
        <a:p>
          <a:endParaRPr lang="en-MY"/>
        </a:p>
      </dgm:t>
    </dgm:pt>
    <dgm:pt modelId="{208BD694-734C-4795-B317-B35E6DED747C}" type="sibTrans" cxnId="{691A68F8-3AF7-489D-92F9-658FA65B10F1}">
      <dgm:prSet/>
      <dgm:spPr/>
      <dgm:t>
        <a:bodyPr/>
        <a:lstStyle/>
        <a:p>
          <a:endParaRPr lang="en-MY"/>
        </a:p>
      </dgm:t>
    </dgm:pt>
    <dgm:pt modelId="{11DD539C-8BE0-4D15-824B-59BD3E4059CE}">
      <dgm:prSet phldrT="[Text]" custT="1"/>
      <dgm:spPr/>
      <dgm:t>
        <a:bodyPr/>
        <a:lstStyle/>
        <a:p>
          <a:r>
            <a:rPr lang="en-GB" sz="1200" dirty="0">
              <a:latin typeface="Cambria" panose="02040503050406030204" pitchFamily="18" charset="0"/>
              <a:ea typeface="Cambria" panose="02040503050406030204" pitchFamily="18" charset="0"/>
            </a:rPr>
            <a:t>JIF is a metric that measures the average number of citations received by articles published in a specific journal over a set period, typically two years</a:t>
          </a:r>
          <a:endParaRPr lang="en-MY" sz="1200" dirty="0">
            <a:latin typeface="Cambria" panose="02040503050406030204" pitchFamily="18" charset="0"/>
            <a:ea typeface="Cambria" panose="02040503050406030204" pitchFamily="18" charset="0"/>
          </a:endParaRPr>
        </a:p>
      </dgm:t>
    </dgm:pt>
    <dgm:pt modelId="{103884C9-EC22-4076-93B2-19297160BCB1}" type="parTrans" cxnId="{760B9B64-50A8-4E93-9A2F-B665EC110A0A}">
      <dgm:prSet/>
      <dgm:spPr/>
      <dgm:t>
        <a:bodyPr/>
        <a:lstStyle/>
        <a:p>
          <a:endParaRPr lang="en-MY"/>
        </a:p>
      </dgm:t>
    </dgm:pt>
    <dgm:pt modelId="{68EFAE1D-7FBF-4F44-A898-E8D154C19DAA}" type="sibTrans" cxnId="{760B9B64-50A8-4E93-9A2F-B665EC110A0A}">
      <dgm:prSet/>
      <dgm:spPr/>
      <dgm:t>
        <a:bodyPr/>
        <a:lstStyle/>
        <a:p>
          <a:endParaRPr lang="en-MY"/>
        </a:p>
      </dgm:t>
    </dgm:pt>
    <dgm:pt modelId="{BE0B827A-7C45-448B-BD59-2282F711D7BC}">
      <dgm:prSet phldrT="[Text]" custT="1"/>
      <dgm:spPr/>
      <dgm:t>
        <a:bodyPr/>
        <a:lstStyle/>
        <a:p>
          <a:r>
            <a:rPr lang="en-GB" sz="1200" dirty="0">
              <a:latin typeface="Cambria" panose="02040503050406030204" pitchFamily="18" charset="0"/>
              <a:ea typeface="Cambria" panose="02040503050406030204" pitchFamily="18" charset="0"/>
            </a:rPr>
            <a:t>It was created to help researchers, librarians, and academic institutions assess the relative importance of journals within a field, often used for evaluating journal quality or prestige.</a:t>
          </a:r>
          <a:endParaRPr lang="en-MY" sz="1200" dirty="0">
            <a:latin typeface="Cambria" panose="02040503050406030204" pitchFamily="18" charset="0"/>
            <a:ea typeface="Cambria" panose="02040503050406030204" pitchFamily="18" charset="0"/>
          </a:endParaRPr>
        </a:p>
      </dgm:t>
    </dgm:pt>
    <dgm:pt modelId="{54FD08BC-BADE-4C8C-A2DB-DF7E0189F22C}" type="parTrans" cxnId="{B4B22ADB-FF35-43C8-AF05-601F76FF32CF}">
      <dgm:prSet/>
      <dgm:spPr/>
      <dgm:t>
        <a:bodyPr/>
        <a:lstStyle/>
        <a:p>
          <a:endParaRPr lang="en-MY"/>
        </a:p>
      </dgm:t>
    </dgm:pt>
    <dgm:pt modelId="{AD379C18-B838-45E4-B054-6F32A44AF6D4}" type="sibTrans" cxnId="{B4B22ADB-FF35-43C8-AF05-601F76FF32CF}">
      <dgm:prSet/>
      <dgm:spPr/>
      <dgm:t>
        <a:bodyPr/>
        <a:lstStyle/>
        <a:p>
          <a:endParaRPr lang="en-MY"/>
        </a:p>
      </dgm:t>
    </dgm:pt>
    <dgm:pt modelId="{3D755F0C-FEF8-46B5-9DF0-79EEFE3DEDA4}">
      <dgm:prSet phldrT="[Text]" custT="1"/>
      <dgm:spPr/>
      <dgm:t>
        <a:bodyPr/>
        <a:lstStyle/>
        <a:p>
          <a:r>
            <a:rPr lang="en-GB" sz="1800" b="1" dirty="0">
              <a:latin typeface="Cambria" panose="02040503050406030204" pitchFamily="18" charset="0"/>
              <a:ea typeface="Cambria" panose="02040503050406030204" pitchFamily="18" charset="0"/>
            </a:rPr>
            <a:t>Calculation</a:t>
          </a:r>
          <a:endParaRPr lang="en-MY" sz="1800" b="1" dirty="0">
            <a:latin typeface="Cambria" panose="02040503050406030204" pitchFamily="18" charset="0"/>
            <a:ea typeface="Cambria" panose="02040503050406030204" pitchFamily="18" charset="0"/>
          </a:endParaRPr>
        </a:p>
      </dgm:t>
    </dgm:pt>
    <dgm:pt modelId="{94CFCDC5-A6B5-41BC-8BEC-AD35C8C353D6}" type="parTrans" cxnId="{4B417DFD-3046-449A-8298-DEF3106D4A2B}">
      <dgm:prSet/>
      <dgm:spPr/>
      <dgm:t>
        <a:bodyPr/>
        <a:lstStyle/>
        <a:p>
          <a:endParaRPr lang="en-MY"/>
        </a:p>
      </dgm:t>
    </dgm:pt>
    <dgm:pt modelId="{3E3BEAAC-5F8F-4576-A7E3-0E27CCBE3B19}" type="sibTrans" cxnId="{4B417DFD-3046-449A-8298-DEF3106D4A2B}">
      <dgm:prSet/>
      <dgm:spPr/>
      <dgm:t>
        <a:bodyPr/>
        <a:lstStyle/>
        <a:p>
          <a:endParaRPr lang="en-MY"/>
        </a:p>
      </dgm:t>
    </dgm:pt>
    <dgm:pt modelId="{083CB070-D238-44F0-A92A-52A67C71014A}">
      <dgm:prSet phldrT="[Text]" custT="1"/>
      <dgm:spPr/>
      <dgm:t>
        <a:bodyPr/>
        <a:lstStyle/>
        <a:p>
          <a:r>
            <a:rPr lang="en-GB" sz="1200" dirty="0">
              <a:latin typeface="Cambria" panose="02040503050406030204" pitchFamily="18" charset="0"/>
              <a:ea typeface="Cambria" panose="02040503050406030204" pitchFamily="18" charset="0"/>
            </a:rPr>
            <a:t>Dividing the total number of citations received in a given year by articles published in the journal during the two preceding years, by the total number of articles published in that journal during those years.</a:t>
          </a:r>
          <a:endParaRPr lang="en-MY" sz="1200" dirty="0">
            <a:latin typeface="Cambria" panose="02040503050406030204" pitchFamily="18" charset="0"/>
            <a:ea typeface="Cambria" panose="02040503050406030204" pitchFamily="18" charset="0"/>
          </a:endParaRPr>
        </a:p>
      </dgm:t>
    </dgm:pt>
    <dgm:pt modelId="{0427A41C-7A01-4875-9943-96FC84B0C61F}" type="parTrans" cxnId="{0904347E-A73E-4644-9A17-8093B7B6CA7C}">
      <dgm:prSet/>
      <dgm:spPr/>
      <dgm:t>
        <a:bodyPr/>
        <a:lstStyle/>
        <a:p>
          <a:endParaRPr lang="en-MY"/>
        </a:p>
      </dgm:t>
    </dgm:pt>
    <dgm:pt modelId="{2E98768E-BB80-4617-9494-0F5FCDB53B08}" type="sibTrans" cxnId="{0904347E-A73E-4644-9A17-8093B7B6CA7C}">
      <dgm:prSet/>
      <dgm:spPr/>
      <dgm:t>
        <a:bodyPr/>
        <a:lstStyle/>
        <a:p>
          <a:endParaRPr lang="en-MY"/>
        </a:p>
      </dgm:t>
    </dgm:pt>
    <dgm:pt modelId="{AFCA4EE8-7608-4B72-8D3C-2E7938C4B71C}" type="pres">
      <dgm:prSet presAssocID="{9E2D984B-37D4-4BE5-A035-3DA78306596B}" presName="Name0" presStyleCnt="0">
        <dgm:presLayoutVars>
          <dgm:dir/>
          <dgm:animLvl val="lvl"/>
          <dgm:resizeHandles val="exact"/>
        </dgm:presLayoutVars>
      </dgm:prSet>
      <dgm:spPr/>
    </dgm:pt>
    <dgm:pt modelId="{F7F2440D-D9FF-4468-98BC-2E4A88740F52}" type="pres">
      <dgm:prSet presAssocID="{361D732F-74A9-469D-9D37-81EB5EF65851}" presName="composite" presStyleCnt="0"/>
      <dgm:spPr/>
    </dgm:pt>
    <dgm:pt modelId="{3CD18A3E-7804-4DE6-96F2-E7C01778993D}" type="pres">
      <dgm:prSet presAssocID="{361D732F-74A9-469D-9D37-81EB5EF65851}" presName="parTx" presStyleLbl="alignNode1" presStyleIdx="0" presStyleCnt="3" custLinFactNeighborX="-151" custLinFactNeighborY="-173">
        <dgm:presLayoutVars>
          <dgm:chMax val="0"/>
          <dgm:chPref val="0"/>
        </dgm:presLayoutVars>
      </dgm:prSet>
      <dgm:spPr/>
    </dgm:pt>
    <dgm:pt modelId="{E0197769-FDF7-46C8-956A-51328CF4CC1C}" type="pres">
      <dgm:prSet presAssocID="{361D732F-74A9-469D-9D37-81EB5EF65851}" presName="desTx" presStyleLbl="alignAccFollowNode1" presStyleIdx="0" presStyleCnt="3">
        <dgm:presLayoutVars/>
      </dgm:prSet>
      <dgm:spPr/>
    </dgm:pt>
    <dgm:pt modelId="{D6FF7EC0-149F-482A-B586-0C51633D52FF}" type="pres">
      <dgm:prSet presAssocID="{DC24BB15-BA8E-47E0-9904-9CCB14848066}" presName="space" presStyleCnt="0"/>
      <dgm:spPr/>
    </dgm:pt>
    <dgm:pt modelId="{A91045F1-797F-47B5-97AC-6F337C3123A4}" type="pres">
      <dgm:prSet presAssocID="{7052D490-C3B4-41CE-AA0F-E1D5510ECE09}" presName="composite" presStyleCnt="0"/>
      <dgm:spPr/>
    </dgm:pt>
    <dgm:pt modelId="{CDB4A7F0-6DD2-4AF2-A953-AC12FD23EC72}" type="pres">
      <dgm:prSet presAssocID="{7052D490-C3B4-41CE-AA0F-E1D5510ECE09}" presName="parTx" presStyleLbl="alignNode1" presStyleIdx="1" presStyleCnt="3">
        <dgm:presLayoutVars>
          <dgm:chMax val="0"/>
          <dgm:chPref val="0"/>
        </dgm:presLayoutVars>
      </dgm:prSet>
      <dgm:spPr/>
    </dgm:pt>
    <dgm:pt modelId="{80CC44D5-78F9-412B-9771-8FE470ACA236}" type="pres">
      <dgm:prSet presAssocID="{7052D490-C3B4-41CE-AA0F-E1D5510ECE09}" presName="desTx" presStyleLbl="alignAccFollowNode1" presStyleIdx="1" presStyleCnt="3">
        <dgm:presLayoutVars/>
      </dgm:prSet>
      <dgm:spPr/>
    </dgm:pt>
    <dgm:pt modelId="{A09C999A-774A-44A5-9864-2ED09854964C}" type="pres">
      <dgm:prSet presAssocID="{208BD694-734C-4795-B317-B35E6DED747C}" presName="space" presStyleCnt="0"/>
      <dgm:spPr/>
    </dgm:pt>
    <dgm:pt modelId="{6083D213-3B33-4C99-A0FD-2747CD336801}" type="pres">
      <dgm:prSet presAssocID="{3D755F0C-FEF8-46B5-9DF0-79EEFE3DEDA4}" presName="composite" presStyleCnt="0"/>
      <dgm:spPr/>
    </dgm:pt>
    <dgm:pt modelId="{17FDC747-2182-4C6F-AB7B-9DB3B8D5E8E9}" type="pres">
      <dgm:prSet presAssocID="{3D755F0C-FEF8-46B5-9DF0-79EEFE3DEDA4}" presName="parTx" presStyleLbl="alignNode1" presStyleIdx="2" presStyleCnt="3">
        <dgm:presLayoutVars>
          <dgm:chMax val="0"/>
          <dgm:chPref val="0"/>
        </dgm:presLayoutVars>
      </dgm:prSet>
      <dgm:spPr/>
    </dgm:pt>
    <dgm:pt modelId="{0A29E1F7-57C0-40CC-844D-E9D702A50190}" type="pres">
      <dgm:prSet presAssocID="{3D755F0C-FEF8-46B5-9DF0-79EEFE3DEDA4}" presName="desTx" presStyleLbl="alignAccFollowNode1" presStyleIdx="2" presStyleCnt="3">
        <dgm:presLayoutVars/>
      </dgm:prSet>
      <dgm:spPr/>
    </dgm:pt>
  </dgm:ptLst>
  <dgm:cxnLst>
    <dgm:cxn modelId="{F4566502-B4D1-49D6-BF01-CE1F014133BC}" type="presOf" srcId="{BE0B827A-7C45-448B-BD59-2282F711D7BC}" destId="{80CC44D5-78F9-412B-9771-8FE470ACA236}" srcOrd="0" destOrd="0" presId="urn:microsoft.com/office/officeart/2016/7/layout/ChevronBlockProcess"/>
    <dgm:cxn modelId="{760B9B64-50A8-4E93-9A2F-B665EC110A0A}" srcId="{361D732F-74A9-469D-9D37-81EB5EF65851}" destId="{11DD539C-8BE0-4D15-824B-59BD3E4059CE}" srcOrd="0" destOrd="0" parTransId="{103884C9-EC22-4076-93B2-19297160BCB1}" sibTransId="{68EFAE1D-7FBF-4F44-A898-E8D154C19DAA}"/>
    <dgm:cxn modelId="{EEFD8D65-6B9F-4724-A181-CC32D095A150}" type="presOf" srcId="{11DD539C-8BE0-4D15-824B-59BD3E4059CE}" destId="{E0197769-FDF7-46C8-956A-51328CF4CC1C}" srcOrd="0" destOrd="0" presId="urn:microsoft.com/office/officeart/2016/7/layout/ChevronBlockProcess"/>
    <dgm:cxn modelId="{3ED13F49-4142-4C47-9D1E-E30E15723C99}" type="presOf" srcId="{083CB070-D238-44F0-A92A-52A67C71014A}" destId="{0A29E1F7-57C0-40CC-844D-E9D702A50190}" srcOrd="0" destOrd="0" presId="urn:microsoft.com/office/officeart/2016/7/layout/ChevronBlockProcess"/>
    <dgm:cxn modelId="{293DD372-A64D-4C92-9C8D-0AA87A426EDB}" type="presOf" srcId="{361D732F-74A9-469D-9D37-81EB5EF65851}" destId="{3CD18A3E-7804-4DE6-96F2-E7C01778993D}" srcOrd="0" destOrd="0" presId="urn:microsoft.com/office/officeart/2016/7/layout/ChevronBlockProcess"/>
    <dgm:cxn modelId="{B78DDA72-0BC0-4FE0-9AFB-7B1B15DACF72}" type="presOf" srcId="{9E2D984B-37D4-4BE5-A035-3DA78306596B}" destId="{AFCA4EE8-7608-4B72-8D3C-2E7938C4B71C}" srcOrd="0" destOrd="0" presId="urn:microsoft.com/office/officeart/2016/7/layout/ChevronBlockProcess"/>
    <dgm:cxn modelId="{0904347E-A73E-4644-9A17-8093B7B6CA7C}" srcId="{3D755F0C-FEF8-46B5-9DF0-79EEFE3DEDA4}" destId="{083CB070-D238-44F0-A92A-52A67C71014A}" srcOrd="0" destOrd="0" parTransId="{0427A41C-7A01-4875-9943-96FC84B0C61F}" sibTransId="{2E98768E-BB80-4617-9494-0F5FCDB53B08}"/>
    <dgm:cxn modelId="{2510AE7F-EF45-4035-B170-4AD4AF4455BC}" type="presOf" srcId="{3D755F0C-FEF8-46B5-9DF0-79EEFE3DEDA4}" destId="{17FDC747-2182-4C6F-AB7B-9DB3B8D5E8E9}" srcOrd="0" destOrd="0" presId="urn:microsoft.com/office/officeart/2016/7/layout/ChevronBlockProcess"/>
    <dgm:cxn modelId="{86DC2BC3-CA3E-41A8-A143-B8640E60578B}" srcId="{9E2D984B-37D4-4BE5-A035-3DA78306596B}" destId="{361D732F-74A9-469D-9D37-81EB5EF65851}" srcOrd="0" destOrd="0" parTransId="{2F0C30C5-ABB4-4007-96E2-61369B55D551}" sibTransId="{DC24BB15-BA8E-47E0-9904-9CCB14848066}"/>
    <dgm:cxn modelId="{B4B22ADB-FF35-43C8-AF05-601F76FF32CF}" srcId="{7052D490-C3B4-41CE-AA0F-E1D5510ECE09}" destId="{BE0B827A-7C45-448B-BD59-2282F711D7BC}" srcOrd="0" destOrd="0" parTransId="{54FD08BC-BADE-4C8C-A2DB-DF7E0189F22C}" sibTransId="{AD379C18-B838-45E4-B054-6F32A44AF6D4}"/>
    <dgm:cxn modelId="{1037A8DE-FBC6-4627-AD0F-60494227AD35}" type="presOf" srcId="{7052D490-C3B4-41CE-AA0F-E1D5510ECE09}" destId="{CDB4A7F0-6DD2-4AF2-A953-AC12FD23EC72}" srcOrd="0" destOrd="0" presId="urn:microsoft.com/office/officeart/2016/7/layout/ChevronBlockProcess"/>
    <dgm:cxn modelId="{691A68F8-3AF7-489D-92F9-658FA65B10F1}" srcId="{9E2D984B-37D4-4BE5-A035-3DA78306596B}" destId="{7052D490-C3B4-41CE-AA0F-E1D5510ECE09}" srcOrd="1" destOrd="0" parTransId="{8D6D5B1E-E84F-41A3-8901-32E7078EB36D}" sibTransId="{208BD694-734C-4795-B317-B35E6DED747C}"/>
    <dgm:cxn modelId="{4B417DFD-3046-449A-8298-DEF3106D4A2B}" srcId="{9E2D984B-37D4-4BE5-A035-3DA78306596B}" destId="{3D755F0C-FEF8-46B5-9DF0-79EEFE3DEDA4}" srcOrd="2" destOrd="0" parTransId="{94CFCDC5-A6B5-41BC-8BEC-AD35C8C353D6}" sibTransId="{3E3BEAAC-5F8F-4576-A7E3-0E27CCBE3B19}"/>
    <dgm:cxn modelId="{40691CD3-996A-4A8B-8B37-183CB5A164BA}" type="presParOf" srcId="{AFCA4EE8-7608-4B72-8D3C-2E7938C4B71C}" destId="{F7F2440D-D9FF-4468-98BC-2E4A88740F52}" srcOrd="0" destOrd="0" presId="urn:microsoft.com/office/officeart/2016/7/layout/ChevronBlockProcess"/>
    <dgm:cxn modelId="{2620186B-F9A8-415D-B399-16311C79F700}" type="presParOf" srcId="{F7F2440D-D9FF-4468-98BC-2E4A88740F52}" destId="{3CD18A3E-7804-4DE6-96F2-E7C01778993D}" srcOrd="0" destOrd="0" presId="urn:microsoft.com/office/officeart/2016/7/layout/ChevronBlockProcess"/>
    <dgm:cxn modelId="{A874E7DC-A752-4C9B-BE5C-A8F561D0974E}" type="presParOf" srcId="{F7F2440D-D9FF-4468-98BC-2E4A88740F52}" destId="{E0197769-FDF7-46C8-956A-51328CF4CC1C}" srcOrd="1" destOrd="0" presId="urn:microsoft.com/office/officeart/2016/7/layout/ChevronBlockProcess"/>
    <dgm:cxn modelId="{9D3EAEA1-E9E0-493D-894E-C05F50B20917}" type="presParOf" srcId="{AFCA4EE8-7608-4B72-8D3C-2E7938C4B71C}" destId="{D6FF7EC0-149F-482A-B586-0C51633D52FF}" srcOrd="1" destOrd="0" presId="urn:microsoft.com/office/officeart/2016/7/layout/ChevronBlockProcess"/>
    <dgm:cxn modelId="{24958F81-788D-454E-BCF1-DEAD81423E59}" type="presParOf" srcId="{AFCA4EE8-7608-4B72-8D3C-2E7938C4B71C}" destId="{A91045F1-797F-47B5-97AC-6F337C3123A4}" srcOrd="2" destOrd="0" presId="urn:microsoft.com/office/officeart/2016/7/layout/ChevronBlockProcess"/>
    <dgm:cxn modelId="{8F11AE66-C7B0-4BFC-9B64-34E508EB0F2D}" type="presParOf" srcId="{A91045F1-797F-47B5-97AC-6F337C3123A4}" destId="{CDB4A7F0-6DD2-4AF2-A953-AC12FD23EC72}" srcOrd="0" destOrd="0" presId="urn:microsoft.com/office/officeart/2016/7/layout/ChevronBlockProcess"/>
    <dgm:cxn modelId="{33BFAB4C-6206-4A5B-9400-57E41E43E8A2}" type="presParOf" srcId="{A91045F1-797F-47B5-97AC-6F337C3123A4}" destId="{80CC44D5-78F9-412B-9771-8FE470ACA236}" srcOrd="1" destOrd="0" presId="urn:microsoft.com/office/officeart/2016/7/layout/ChevronBlockProcess"/>
    <dgm:cxn modelId="{FB3DAC9C-3E7B-4B64-9F8D-78FE87163CF6}" type="presParOf" srcId="{AFCA4EE8-7608-4B72-8D3C-2E7938C4B71C}" destId="{A09C999A-774A-44A5-9864-2ED09854964C}" srcOrd="3" destOrd="0" presId="urn:microsoft.com/office/officeart/2016/7/layout/ChevronBlockProcess"/>
    <dgm:cxn modelId="{F963A4EB-B77F-46FC-9BF2-360C606498AA}" type="presParOf" srcId="{AFCA4EE8-7608-4B72-8D3C-2E7938C4B71C}" destId="{6083D213-3B33-4C99-A0FD-2747CD336801}" srcOrd="4" destOrd="0" presId="urn:microsoft.com/office/officeart/2016/7/layout/ChevronBlockProcess"/>
    <dgm:cxn modelId="{D231B47E-10E6-45DB-B01D-B8091B37D5E3}" type="presParOf" srcId="{6083D213-3B33-4C99-A0FD-2747CD336801}" destId="{17FDC747-2182-4C6F-AB7B-9DB3B8D5E8E9}" srcOrd="0" destOrd="0" presId="urn:microsoft.com/office/officeart/2016/7/layout/ChevronBlockProcess"/>
    <dgm:cxn modelId="{38BF0D2C-EDF9-49E4-B057-C883CEDD0DAD}" type="presParOf" srcId="{6083D213-3B33-4C99-A0FD-2747CD336801}" destId="{0A29E1F7-57C0-40CC-844D-E9D702A50190}"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E2D984B-37D4-4BE5-A035-3DA78306596B}"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MY"/>
        </a:p>
      </dgm:t>
    </dgm:pt>
    <dgm:pt modelId="{A1CEEDE8-B5ED-4C01-870D-86BD324DBE41}">
      <dgm:prSet custT="1"/>
      <dgm:spPr/>
      <dgm:t>
        <a:bodyPr/>
        <a:lstStyle/>
        <a:p>
          <a:r>
            <a:rPr lang="en-US" sz="2000" b="1" dirty="0">
              <a:latin typeface="Cambria" panose="02040503050406030204" pitchFamily="18" charset="0"/>
              <a:ea typeface="Cambria" panose="02040503050406030204" pitchFamily="18" charset="0"/>
              <a:cs typeface="+mj-cs"/>
            </a:rPr>
            <a:t>Limitation</a:t>
          </a:r>
          <a:endParaRPr lang="en-US" sz="2400" b="1" dirty="0">
            <a:latin typeface="Cambria" panose="02040503050406030204" pitchFamily="18" charset="0"/>
            <a:ea typeface="Cambria" panose="02040503050406030204" pitchFamily="18" charset="0"/>
          </a:endParaRPr>
        </a:p>
      </dgm:t>
    </dgm:pt>
    <dgm:pt modelId="{7C44BEFC-589B-4ACA-ADE1-70DFCD07E4FF}" type="parTrans" cxnId="{821D7BFE-DF2F-4D99-9857-CFF6FD185EA6}">
      <dgm:prSet/>
      <dgm:spPr/>
      <dgm:t>
        <a:bodyPr/>
        <a:lstStyle/>
        <a:p>
          <a:endParaRPr lang="en-MY" sz="1600">
            <a:latin typeface="Abadi" panose="020B0604020104020204" pitchFamily="34" charset="0"/>
          </a:endParaRPr>
        </a:p>
      </dgm:t>
    </dgm:pt>
    <dgm:pt modelId="{D575C8BF-681D-4E0A-B669-BA7EE55A58A0}" type="sibTrans" cxnId="{821D7BFE-DF2F-4D99-9857-CFF6FD185EA6}">
      <dgm:prSet/>
      <dgm:spPr/>
      <dgm:t>
        <a:bodyPr/>
        <a:lstStyle/>
        <a:p>
          <a:endParaRPr lang="en-MY">
            <a:latin typeface="Abadi" panose="020B0604020104020204" pitchFamily="34" charset="0"/>
          </a:endParaRPr>
        </a:p>
      </dgm:t>
    </dgm:pt>
    <dgm:pt modelId="{AA2566E8-FFCF-4564-A39A-E82CB643E157}">
      <dgm:prSet custT="1"/>
      <dgm:spPr/>
      <dgm:t>
        <a:bodyPr/>
        <a:lstStyle/>
        <a:p>
          <a:pPr>
            <a:spcAft>
              <a:spcPts val="600"/>
            </a:spcAft>
            <a:buFont typeface="Wingdings" panose="05000000000000000000" pitchFamily="2" charset="2"/>
            <a:buChar char="§"/>
          </a:pPr>
          <a:r>
            <a:rPr lang="en-US" sz="1400" dirty="0">
              <a:latin typeface="Cambria" panose="02040503050406030204" pitchFamily="18" charset="0"/>
              <a:ea typeface="Cambria" panose="02040503050406030204" pitchFamily="18" charset="0"/>
            </a:rPr>
            <a:t>JIF oversimplifies research quality by focusing only on citations, neglecting factors like article content, societal impact, or contributions to specific fields</a:t>
          </a:r>
        </a:p>
      </dgm:t>
    </dgm:pt>
    <dgm:pt modelId="{716A66AE-537F-4ACF-8FC4-72B892F874CF}" type="parTrans" cxnId="{517D7A97-0509-4E85-89E3-87A40CCE2C16}">
      <dgm:prSet/>
      <dgm:spPr/>
      <dgm:t>
        <a:bodyPr/>
        <a:lstStyle/>
        <a:p>
          <a:endParaRPr lang="en-MY" sz="1600">
            <a:latin typeface="Abadi" panose="020B0604020104020204" pitchFamily="34" charset="0"/>
          </a:endParaRPr>
        </a:p>
      </dgm:t>
    </dgm:pt>
    <dgm:pt modelId="{0F97E44E-8BC1-4C82-9012-7C086175EC1E}" type="sibTrans" cxnId="{517D7A97-0509-4E85-89E3-87A40CCE2C16}">
      <dgm:prSet/>
      <dgm:spPr/>
      <dgm:t>
        <a:bodyPr/>
        <a:lstStyle/>
        <a:p>
          <a:endParaRPr lang="en-MY">
            <a:latin typeface="Abadi" panose="020B0604020104020204" pitchFamily="34" charset="0"/>
          </a:endParaRPr>
        </a:p>
      </dgm:t>
    </dgm:pt>
    <dgm:pt modelId="{9944DD80-6217-49B7-B5E7-CFFD7AFA5F86}">
      <dgm:prSet custT="1"/>
      <dgm:spPr/>
      <dgm:t>
        <a:bodyPr/>
        <a:lstStyle/>
        <a:p>
          <a:pPr>
            <a:spcAft>
              <a:spcPts val="600"/>
            </a:spcAft>
            <a:buFont typeface="Wingdings" panose="05000000000000000000" pitchFamily="2" charset="2"/>
            <a:buChar char="§"/>
          </a:pPr>
          <a:r>
            <a:rPr lang="en-US" sz="1400" dirty="0">
              <a:latin typeface="Cambria" panose="02040503050406030204" pitchFamily="18" charset="0"/>
              <a:ea typeface="Cambria" panose="02040503050406030204" pitchFamily="18" charset="0"/>
            </a:rPr>
            <a:t>It can also be biased towards journals in certain disciplines, and susceptible to citation manipulation</a:t>
          </a:r>
        </a:p>
      </dgm:t>
    </dgm:pt>
    <dgm:pt modelId="{A62FBA08-602D-4CA6-98E2-A67DE96E5466}" type="parTrans" cxnId="{A9BAD89A-1582-4922-A70A-DDAA6C801CAF}">
      <dgm:prSet/>
      <dgm:spPr/>
      <dgm:t>
        <a:bodyPr/>
        <a:lstStyle/>
        <a:p>
          <a:endParaRPr lang="en-MY" sz="1600">
            <a:latin typeface="Abadi" panose="020B0604020104020204" pitchFamily="34" charset="0"/>
          </a:endParaRPr>
        </a:p>
      </dgm:t>
    </dgm:pt>
    <dgm:pt modelId="{17B42B13-5E6B-4B36-BC14-3FC31C57F5FA}" type="sibTrans" cxnId="{A9BAD89A-1582-4922-A70A-DDAA6C801CAF}">
      <dgm:prSet/>
      <dgm:spPr/>
      <dgm:t>
        <a:bodyPr/>
        <a:lstStyle/>
        <a:p>
          <a:endParaRPr lang="en-MY">
            <a:latin typeface="Abadi" panose="020B0604020104020204" pitchFamily="34" charset="0"/>
          </a:endParaRPr>
        </a:p>
      </dgm:t>
    </dgm:pt>
    <dgm:pt modelId="{5AE6C9D3-B644-41D9-BD91-9902731CBDAA}">
      <dgm:prSet custT="1"/>
      <dgm:spPr/>
      <dgm:t>
        <a:bodyPr/>
        <a:lstStyle/>
        <a:p>
          <a:pPr>
            <a:buNone/>
          </a:pPr>
          <a:r>
            <a:rPr lang="en-US" sz="2000" b="1" dirty="0">
              <a:latin typeface="Cambria" panose="02040503050406030204" pitchFamily="18" charset="0"/>
              <a:ea typeface="Cambria" panose="02040503050406030204" pitchFamily="18" charset="0"/>
            </a:rPr>
            <a:t>Controversies</a:t>
          </a:r>
          <a:r>
            <a:rPr lang="en-US" sz="2000" dirty="0">
              <a:latin typeface="Cambria" panose="02040503050406030204" pitchFamily="18" charset="0"/>
              <a:ea typeface="Cambria" panose="02040503050406030204" pitchFamily="18" charset="0"/>
            </a:rPr>
            <a:t> </a:t>
          </a:r>
        </a:p>
      </dgm:t>
    </dgm:pt>
    <dgm:pt modelId="{F181A60D-3DF3-41AE-8ED7-09404C4FA3F6}" type="parTrans" cxnId="{75DCA929-13FC-4A34-A3A1-2EF0606385FA}">
      <dgm:prSet/>
      <dgm:spPr/>
      <dgm:t>
        <a:bodyPr/>
        <a:lstStyle/>
        <a:p>
          <a:endParaRPr lang="en-MY" sz="1600">
            <a:latin typeface="Abadi" panose="020B0604020104020204" pitchFamily="34" charset="0"/>
          </a:endParaRPr>
        </a:p>
      </dgm:t>
    </dgm:pt>
    <dgm:pt modelId="{4E326390-FEC4-4D24-BE12-6CD8EC551161}" type="sibTrans" cxnId="{75DCA929-13FC-4A34-A3A1-2EF0606385FA}">
      <dgm:prSet/>
      <dgm:spPr/>
      <dgm:t>
        <a:bodyPr/>
        <a:lstStyle/>
        <a:p>
          <a:endParaRPr lang="en-MY">
            <a:latin typeface="Abadi" panose="020B0604020104020204" pitchFamily="34" charset="0"/>
          </a:endParaRPr>
        </a:p>
      </dgm:t>
    </dgm:pt>
    <dgm:pt modelId="{9E0F4462-25D2-4593-BB0F-AB411CF35CF6}">
      <dgm:prSet custT="1"/>
      <dgm:spPr/>
      <dgm:t>
        <a:bodyPr/>
        <a:lstStyle/>
        <a:p>
          <a:pPr>
            <a:buFont typeface="Wingdings" panose="05000000000000000000" pitchFamily="2" charset="2"/>
            <a:buChar char="§"/>
          </a:pPr>
          <a:r>
            <a:rPr lang="en-US" sz="1400" dirty="0">
              <a:latin typeface="Cambria" panose="02040503050406030204" pitchFamily="18" charset="0"/>
              <a:ea typeface="Cambria" panose="02040503050406030204" pitchFamily="18" charset="0"/>
            </a:rPr>
            <a:t>Despite its widespread use, JIF is often criticized for being misapplied in research assessment, leading to negative effects such as the "publish or perish" culture and undue pressure on authors and institutions to publish in high-impact journals</a:t>
          </a:r>
        </a:p>
      </dgm:t>
    </dgm:pt>
    <dgm:pt modelId="{E2DB85B1-A7CF-4BED-8C08-99B0B43CF5AA}" type="parTrans" cxnId="{D5A3BDA2-7901-4397-B822-946A48F1340F}">
      <dgm:prSet/>
      <dgm:spPr/>
      <dgm:t>
        <a:bodyPr/>
        <a:lstStyle/>
        <a:p>
          <a:endParaRPr lang="en-MY" sz="1600">
            <a:latin typeface="Abadi" panose="020B0604020104020204" pitchFamily="34" charset="0"/>
          </a:endParaRPr>
        </a:p>
      </dgm:t>
    </dgm:pt>
    <dgm:pt modelId="{B91E4E9A-6B32-4445-A747-62214488172A}" type="sibTrans" cxnId="{D5A3BDA2-7901-4397-B822-946A48F1340F}">
      <dgm:prSet/>
      <dgm:spPr/>
      <dgm:t>
        <a:bodyPr/>
        <a:lstStyle/>
        <a:p>
          <a:endParaRPr lang="en-MY">
            <a:latin typeface="Abadi" panose="020B0604020104020204" pitchFamily="34" charset="0"/>
          </a:endParaRPr>
        </a:p>
      </dgm:t>
    </dgm:pt>
    <dgm:pt modelId="{13AF69DA-E6A5-48C2-B1DD-6987F20800FC}" type="pres">
      <dgm:prSet presAssocID="{9E2D984B-37D4-4BE5-A035-3DA78306596B}" presName="Name0" presStyleCnt="0">
        <dgm:presLayoutVars>
          <dgm:dir/>
          <dgm:animLvl val="lvl"/>
          <dgm:resizeHandles val="exact"/>
        </dgm:presLayoutVars>
      </dgm:prSet>
      <dgm:spPr/>
    </dgm:pt>
    <dgm:pt modelId="{E05D71F0-A58F-4F04-A2D5-0F8138D922E5}" type="pres">
      <dgm:prSet presAssocID="{A1CEEDE8-B5ED-4C01-870D-86BD324DBE41}" presName="composite" presStyleCnt="0"/>
      <dgm:spPr/>
    </dgm:pt>
    <dgm:pt modelId="{0A1450E2-46E0-40EB-ADD6-FFBA847B25F9}" type="pres">
      <dgm:prSet presAssocID="{A1CEEDE8-B5ED-4C01-870D-86BD324DBE41}" presName="parTx" presStyleLbl="alignNode1" presStyleIdx="0" presStyleCnt="2" custLinFactNeighborX="-465" custLinFactNeighborY="-1502">
        <dgm:presLayoutVars>
          <dgm:chMax val="0"/>
          <dgm:chPref val="0"/>
          <dgm:bulletEnabled val="1"/>
        </dgm:presLayoutVars>
      </dgm:prSet>
      <dgm:spPr/>
    </dgm:pt>
    <dgm:pt modelId="{498FFE37-FF01-448B-BC9D-E4BE2C35EEF8}" type="pres">
      <dgm:prSet presAssocID="{A1CEEDE8-B5ED-4C01-870D-86BD324DBE41}" presName="desTx" presStyleLbl="alignAccFollowNode1" presStyleIdx="0" presStyleCnt="2">
        <dgm:presLayoutVars>
          <dgm:bulletEnabled val="1"/>
        </dgm:presLayoutVars>
      </dgm:prSet>
      <dgm:spPr/>
    </dgm:pt>
    <dgm:pt modelId="{F64CFD93-613F-48C4-9356-088DDCA5A782}" type="pres">
      <dgm:prSet presAssocID="{D575C8BF-681D-4E0A-B669-BA7EE55A58A0}" presName="space" presStyleCnt="0"/>
      <dgm:spPr/>
    </dgm:pt>
    <dgm:pt modelId="{2A1B8544-9A84-4C6B-8BF9-0A8E6659F633}" type="pres">
      <dgm:prSet presAssocID="{5AE6C9D3-B644-41D9-BD91-9902731CBDAA}" presName="composite" presStyleCnt="0"/>
      <dgm:spPr/>
    </dgm:pt>
    <dgm:pt modelId="{A4B7393D-2CEF-4AD7-A13F-11CFFE39EDDF}" type="pres">
      <dgm:prSet presAssocID="{5AE6C9D3-B644-41D9-BD91-9902731CBDAA}" presName="parTx" presStyleLbl="alignNode1" presStyleIdx="1" presStyleCnt="2">
        <dgm:presLayoutVars>
          <dgm:chMax val="0"/>
          <dgm:chPref val="0"/>
          <dgm:bulletEnabled val="1"/>
        </dgm:presLayoutVars>
      </dgm:prSet>
      <dgm:spPr/>
    </dgm:pt>
    <dgm:pt modelId="{207F6D36-2AF5-487B-91EC-A84686F4A690}" type="pres">
      <dgm:prSet presAssocID="{5AE6C9D3-B644-41D9-BD91-9902731CBDAA}" presName="desTx" presStyleLbl="alignAccFollowNode1" presStyleIdx="1" presStyleCnt="2">
        <dgm:presLayoutVars>
          <dgm:bulletEnabled val="1"/>
        </dgm:presLayoutVars>
      </dgm:prSet>
      <dgm:spPr/>
    </dgm:pt>
  </dgm:ptLst>
  <dgm:cxnLst>
    <dgm:cxn modelId="{75DCA929-13FC-4A34-A3A1-2EF0606385FA}" srcId="{9E2D984B-37D4-4BE5-A035-3DA78306596B}" destId="{5AE6C9D3-B644-41D9-BD91-9902731CBDAA}" srcOrd="1" destOrd="0" parTransId="{F181A60D-3DF3-41AE-8ED7-09404C4FA3F6}" sibTransId="{4E326390-FEC4-4D24-BE12-6CD8EC551161}"/>
    <dgm:cxn modelId="{95FE623D-A33F-4C32-B3C5-79CB641D8B4E}" type="presOf" srcId="{AA2566E8-FFCF-4564-A39A-E82CB643E157}" destId="{498FFE37-FF01-448B-BC9D-E4BE2C35EEF8}" srcOrd="0" destOrd="0" presId="urn:microsoft.com/office/officeart/2005/8/layout/hList1"/>
    <dgm:cxn modelId="{DAC05F6A-A567-4969-92CF-65C372A717A3}" type="presOf" srcId="{9E0F4462-25D2-4593-BB0F-AB411CF35CF6}" destId="{207F6D36-2AF5-487B-91EC-A84686F4A690}" srcOrd="0" destOrd="0" presId="urn:microsoft.com/office/officeart/2005/8/layout/hList1"/>
    <dgm:cxn modelId="{F3EB164E-6C27-4365-97D3-7812267F0297}" type="presOf" srcId="{9944DD80-6217-49B7-B5E7-CFFD7AFA5F86}" destId="{498FFE37-FF01-448B-BC9D-E4BE2C35EEF8}" srcOrd="0" destOrd="1" presId="urn:microsoft.com/office/officeart/2005/8/layout/hList1"/>
    <dgm:cxn modelId="{79CCBC53-EAAC-4D58-97E1-5940A74C0A87}" type="presOf" srcId="{5AE6C9D3-B644-41D9-BD91-9902731CBDAA}" destId="{A4B7393D-2CEF-4AD7-A13F-11CFFE39EDDF}" srcOrd="0" destOrd="0" presId="urn:microsoft.com/office/officeart/2005/8/layout/hList1"/>
    <dgm:cxn modelId="{517D7A97-0509-4E85-89E3-87A40CCE2C16}" srcId="{A1CEEDE8-B5ED-4C01-870D-86BD324DBE41}" destId="{AA2566E8-FFCF-4564-A39A-E82CB643E157}" srcOrd="0" destOrd="0" parTransId="{716A66AE-537F-4ACF-8FC4-72B892F874CF}" sibTransId="{0F97E44E-8BC1-4C82-9012-7C086175EC1E}"/>
    <dgm:cxn modelId="{A9BAD89A-1582-4922-A70A-DDAA6C801CAF}" srcId="{A1CEEDE8-B5ED-4C01-870D-86BD324DBE41}" destId="{9944DD80-6217-49B7-B5E7-CFFD7AFA5F86}" srcOrd="1" destOrd="0" parTransId="{A62FBA08-602D-4CA6-98E2-A67DE96E5466}" sibTransId="{17B42B13-5E6B-4B36-BC14-3FC31C57F5FA}"/>
    <dgm:cxn modelId="{D5A3BDA2-7901-4397-B822-946A48F1340F}" srcId="{5AE6C9D3-B644-41D9-BD91-9902731CBDAA}" destId="{9E0F4462-25D2-4593-BB0F-AB411CF35CF6}" srcOrd="0" destOrd="0" parTransId="{E2DB85B1-A7CF-4BED-8C08-99B0B43CF5AA}" sibTransId="{B91E4E9A-6B32-4445-A747-62214488172A}"/>
    <dgm:cxn modelId="{647EABA3-FFB0-4F94-8B3E-E235A6F18DD9}" type="presOf" srcId="{9E2D984B-37D4-4BE5-A035-3DA78306596B}" destId="{13AF69DA-E6A5-48C2-B1DD-6987F20800FC}" srcOrd="0" destOrd="0" presId="urn:microsoft.com/office/officeart/2005/8/layout/hList1"/>
    <dgm:cxn modelId="{4A5920ED-37A6-46E4-9D21-FB3CE0CB6BBB}" type="presOf" srcId="{A1CEEDE8-B5ED-4C01-870D-86BD324DBE41}" destId="{0A1450E2-46E0-40EB-ADD6-FFBA847B25F9}" srcOrd="0" destOrd="0" presId="urn:microsoft.com/office/officeart/2005/8/layout/hList1"/>
    <dgm:cxn modelId="{821D7BFE-DF2F-4D99-9857-CFF6FD185EA6}" srcId="{9E2D984B-37D4-4BE5-A035-3DA78306596B}" destId="{A1CEEDE8-B5ED-4C01-870D-86BD324DBE41}" srcOrd="0" destOrd="0" parTransId="{7C44BEFC-589B-4ACA-ADE1-70DFCD07E4FF}" sibTransId="{D575C8BF-681D-4E0A-B669-BA7EE55A58A0}"/>
    <dgm:cxn modelId="{A89ACB21-8989-4F0D-AB57-402E4EC8A876}" type="presParOf" srcId="{13AF69DA-E6A5-48C2-B1DD-6987F20800FC}" destId="{E05D71F0-A58F-4F04-A2D5-0F8138D922E5}" srcOrd="0" destOrd="0" presId="urn:microsoft.com/office/officeart/2005/8/layout/hList1"/>
    <dgm:cxn modelId="{C2E642D9-7923-4E4B-AEF2-A0270FFC0358}" type="presParOf" srcId="{E05D71F0-A58F-4F04-A2D5-0F8138D922E5}" destId="{0A1450E2-46E0-40EB-ADD6-FFBA847B25F9}" srcOrd="0" destOrd="0" presId="urn:microsoft.com/office/officeart/2005/8/layout/hList1"/>
    <dgm:cxn modelId="{D728E3A7-3B06-48B1-BE47-56D60007A85B}" type="presParOf" srcId="{E05D71F0-A58F-4F04-A2D5-0F8138D922E5}" destId="{498FFE37-FF01-448B-BC9D-E4BE2C35EEF8}" srcOrd="1" destOrd="0" presId="urn:microsoft.com/office/officeart/2005/8/layout/hList1"/>
    <dgm:cxn modelId="{8FEF35D4-E081-45E6-9965-A88EC3FBD441}" type="presParOf" srcId="{13AF69DA-E6A5-48C2-B1DD-6987F20800FC}" destId="{F64CFD93-613F-48C4-9356-088DDCA5A782}" srcOrd="1" destOrd="0" presId="urn:microsoft.com/office/officeart/2005/8/layout/hList1"/>
    <dgm:cxn modelId="{57824A4D-3C7B-4931-8C47-790C73897D42}" type="presParOf" srcId="{13AF69DA-E6A5-48C2-B1DD-6987F20800FC}" destId="{2A1B8544-9A84-4C6B-8BF9-0A8E6659F633}" srcOrd="2" destOrd="0" presId="urn:microsoft.com/office/officeart/2005/8/layout/hList1"/>
    <dgm:cxn modelId="{67D868C1-25AA-4053-844C-B7DDCF13B270}" type="presParOf" srcId="{2A1B8544-9A84-4C6B-8BF9-0A8E6659F633}" destId="{A4B7393D-2CEF-4AD7-A13F-11CFFE39EDDF}" srcOrd="0" destOrd="0" presId="urn:microsoft.com/office/officeart/2005/8/layout/hList1"/>
    <dgm:cxn modelId="{823AE71C-912B-433A-A231-606AFAA4DC73}" type="presParOf" srcId="{2A1B8544-9A84-4C6B-8BF9-0A8E6659F633}" destId="{207F6D36-2AF5-487B-91EC-A84686F4A69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0412B-C057-4526-A6EA-04FAB3835EDC}"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1FF6D58D-A7EB-4E24-9A61-CFEB874DC43A}">
      <dgm:prSet custT="1"/>
      <dgm:spPr/>
      <dgm:t>
        <a:bodyPr/>
        <a:lstStyle/>
        <a:p>
          <a:r>
            <a:rPr lang="en-GB" sz="1200" dirty="0">
              <a:latin typeface="Cambria" panose="02040503050406030204" pitchFamily="18" charset="0"/>
              <a:ea typeface="Cambria" panose="02040503050406030204" pitchFamily="18" charset="0"/>
            </a:rPr>
            <a:t>S</a:t>
          </a:r>
          <a:r>
            <a:rPr lang="en-GB" sz="1200" b="0" i="0" dirty="0">
              <a:latin typeface="Cambria" panose="02040503050406030204" pitchFamily="18" charset="0"/>
              <a:ea typeface="Cambria" panose="02040503050406030204" pitchFamily="18" charset="0"/>
            </a:rPr>
            <a:t>ocial scientists prioritize :  the journal's relevance to their specific area of study or its reputation within the community over the JIF alone</a:t>
          </a:r>
          <a:endParaRPr lang="en-US" sz="1200" dirty="0">
            <a:latin typeface="Cambria" panose="02040503050406030204" pitchFamily="18" charset="0"/>
            <a:ea typeface="Cambria" panose="02040503050406030204" pitchFamily="18" charset="0"/>
          </a:endParaRPr>
        </a:p>
      </dgm:t>
    </dgm:pt>
    <dgm:pt modelId="{38EE01BB-D7AA-48FF-89A2-862229968CCB}" type="parTrans" cxnId="{4DC373E1-1A53-4C4B-828A-9F82EA42A63A}">
      <dgm:prSet/>
      <dgm:spPr/>
      <dgm:t>
        <a:bodyPr/>
        <a:lstStyle/>
        <a:p>
          <a:endParaRPr lang="en-US" sz="1200">
            <a:latin typeface="Cambria" panose="02040503050406030204" pitchFamily="18" charset="0"/>
            <a:ea typeface="Cambria" panose="02040503050406030204" pitchFamily="18" charset="0"/>
          </a:endParaRPr>
        </a:p>
      </dgm:t>
    </dgm:pt>
    <dgm:pt modelId="{BAACFA89-9B3A-48DD-AD28-64ACA50BD658}" type="sibTrans" cxnId="{4DC373E1-1A53-4C4B-828A-9F82EA42A63A}">
      <dgm:prSet/>
      <dgm:spPr/>
      <dgm:t>
        <a:bodyPr/>
        <a:lstStyle/>
        <a:p>
          <a:endParaRPr lang="en-US" sz="1200">
            <a:latin typeface="Cambria" panose="02040503050406030204" pitchFamily="18" charset="0"/>
            <a:ea typeface="Cambria" panose="02040503050406030204" pitchFamily="18" charset="0"/>
          </a:endParaRPr>
        </a:p>
      </dgm:t>
    </dgm:pt>
    <dgm:pt modelId="{AD144F6A-70E9-4FC5-9577-867B8AF16376}">
      <dgm:prSet custT="1"/>
      <dgm:spPr/>
      <dgm:t>
        <a:bodyPr/>
        <a:lstStyle/>
        <a:p>
          <a:r>
            <a:rPr lang="en-GB" sz="1200" dirty="0">
              <a:latin typeface="Cambria" panose="02040503050406030204" pitchFamily="18" charset="0"/>
              <a:ea typeface="Cambria" panose="02040503050406030204" pitchFamily="18" charset="0"/>
            </a:rPr>
            <a:t>Social sciences - have longer reference lists (30% more references on average) but a higher proportion of citations to non-JCR items (e.g., books, conference proceedings)</a:t>
          </a:r>
          <a:endParaRPr lang="en-US" sz="1200" dirty="0">
            <a:latin typeface="Cambria" panose="02040503050406030204" pitchFamily="18" charset="0"/>
            <a:ea typeface="Cambria" panose="02040503050406030204" pitchFamily="18" charset="0"/>
          </a:endParaRPr>
        </a:p>
      </dgm:t>
    </dgm:pt>
    <dgm:pt modelId="{736E08B2-E047-4838-9566-9E0E73C39E64}" type="parTrans" cxnId="{24852550-4AF8-4BDF-8D7F-6EDAE4E569B1}">
      <dgm:prSet/>
      <dgm:spPr/>
      <dgm:t>
        <a:bodyPr/>
        <a:lstStyle/>
        <a:p>
          <a:endParaRPr lang="en-US" sz="1200">
            <a:latin typeface="Cambria" panose="02040503050406030204" pitchFamily="18" charset="0"/>
            <a:ea typeface="Cambria" panose="02040503050406030204" pitchFamily="18" charset="0"/>
          </a:endParaRPr>
        </a:p>
      </dgm:t>
    </dgm:pt>
    <dgm:pt modelId="{F4DC30D4-7FE7-47C0-A74A-E045ECE88EEF}" type="sibTrans" cxnId="{24852550-4AF8-4BDF-8D7F-6EDAE4E569B1}">
      <dgm:prSet/>
      <dgm:spPr/>
      <dgm:t>
        <a:bodyPr/>
        <a:lstStyle/>
        <a:p>
          <a:endParaRPr lang="en-US" sz="1200">
            <a:latin typeface="Cambria" panose="02040503050406030204" pitchFamily="18" charset="0"/>
            <a:ea typeface="Cambria" panose="02040503050406030204" pitchFamily="18" charset="0"/>
          </a:endParaRPr>
        </a:p>
      </dgm:t>
    </dgm:pt>
    <dgm:pt modelId="{3FCDED70-F8A7-4CF5-AFED-48BD1F0102DB}">
      <dgm:prSet custT="1"/>
      <dgm:spPr/>
      <dgm:t>
        <a:bodyPr/>
        <a:lstStyle/>
        <a:p>
          <a:r>
            <a:rPr lang="en-GB" sz="1200" dirty="0">
              <a:latin typeface="Cambria" panose="02040503050406030204" pitchFamily="18" charset="0"/>
              <a:ea typeface="Cambria" panose="02040503050406030204" pitchFamily="18" charset="0"/>
            </a:rPr>
            <a:t>Humanities - often prioritized </a:t>
          </a:r>
          <a:r>
            <a:rPr lang="en-GB" sz="1200" b="0" i="0" dirty="0">
              <a:latin typeface="Cambria" panose="02040503050406030204" pitchFamily="18" charset="0"/>
              <a:ea typeface="Cambria" panose="02040503050406030204" pitchFamily="18" charset="0"/>
            </a:rPr>
            <a:t>qualitative assessments of research impact, such as critical reception and </a:t>
          </a:r>
          <a:r>
            <a:rPr lang="en-GB" sz="1200" dirty="0">
              <a:latin typeface="Cambria" panose="02040503050406030204" pitchFamily="18" charset="0"/>
              <a:ea typeface="Cambria" panose="02040503050406030204" pitchFamily="18" charset="0"/>
            </a:rPr>
            <a:t>i</a:t>
          </a:r>
          <a:r>
            <a:rPr lang="en-GB" sz="1200" b="0" i="0" dirty="0">
              <a:latin typeface="Cambria" panose="02040503050406030204" pitchFamily="18" charset="0"/>
              <a:ea typeface="Cambria" panose="02040503050406030204" pitchFamily="18" charset="0"/>
            </a:rPr>
            <a:t>ntellectual contribution, </a:t>
          </a:r>
          <a:r>
            <a:rPr lang="en-GB" sz="1200" dirty="0">
              <a:latin typeface="Cambria" panose="02040503050406030204" pitchFamily="18" charset="0"/>
              <a:ea typeface="Cambria" panose="02040503050406030204" pitchFamily="18" charset="0"/>
            </a:rPr>
            <a:t>over quantitative metrics like JIF </a:t>
          </a:r>
          <a:endParaRPr lang="en-US" sz="1200" dirty="0">
            <a:latin typeface="Cambria" panose="02040503050406030204" pitchFamily="18" charset="0"/>
            <a:ea typeface="Cambria" panose="02040503050406030204" pitchFamily="18" charset="0"/>
          </a:endParaRPr>
        </a:p>
      </dgm:t>
    </dgm:pt>
    <dgm:pt modelId="{45EA7C13-20A4-4224-941F-3E2B2EEC607A}" type="parTrans" cxnId="{00B9DCD2-6501-4C06-AEB5-396F9F477FAA}">
      <dgm:prSet/>
      <dgm:spPr/>
      <dgm:t>
        <a:bodyPr/>
        <a:lstStyle/>
        <a:p>
          <a:endParaRPr lang="en-US" sz="1200">
            <a:latin typeface="Cambria" panose="02040503050406030204" pitchFamily="18" charset="0"/>
            <a:ea typeface="Cambria" panose="02040503050406030204" pitchFamily="18" charset="0"/>
          </a:endParaRPr>
        </a:p>
      </dgm:t>
    </dgm:pt>
    <dgm:pt modelId="{41C9A5AB-7D90-4AE6-86EE-34DC70E88759}" type="sibTrans" cxnId="{00B9DCD2-6501-4C06-AEB5-396F9F477FAA}">
      <dgm:prSet/>
      <dgm:spPr/>
      <dgm:t>
        <a:bodyPr/>
        <a:lstStyle/>
        <a:p>
          <a:endParaRPr lang="en-US" sz="1200">
            <a:latin typeface="Cambria" panose="02040503050406030204" pitchFamily="18" charset="0"/>
            <a:ea typeface="Cambria" panose="02040503050406030204" pitchFamily="18" charset="0"/>
          </a:endParaRPr>
        </a:p>
      </dgm:t>
    </dgm:pt>
    <dgm:pt modelId="{73E6C35F-D00A-4E68-A892-E15B82BA018F}">
      <dgm:prSet custT="1"/>
      <dgm:spPr/>
      <dgm:t>
        <a:bodyPr/>
        <a:lstStyle/>
        <a:p>
          <a:r>
            <a:rPr lang="en-GB" sz="1200">
              <a:latin typeface="Cambria" panose="02040503050406030204" pitchFamily="18" charset="0"/>
              <a:ea typeface="Cambria" panose="02040503050406030204" pitchFamily="18" charset="0"/>
            </a:rPr>
            <a:t>Multidisciplinary journals or journals indexed in multiple categories are particularly disadvantaged under the traditional IF system</a:t>
          </a:r>
          <a:endParaRPr lang="en-US" sz="1200">
            <a:latin typeface="Cambria" panose="02040503050406030204" pitchFamily="18" charset="0"/>
            <a:ea typeface="Cambria" panose="02040503050406030204" pitchFamily="18" charset="0"/>
          </a:endParaRPr>
        </a:p>
      </dgm:t>
    </dgm:pt>
    <dgm:pt modelId="{02ED5DE9-034D-43B6-8F71-FEF7BBB5BF71}" type="parTrans" cxnId="{0933E0A0-C44B-421D-B184-448C31EAF175}">
      <dgm:prSet/>
      <dgm:spPr/>
      <dgm:t>
        <a:bodyPr/>
        <a:lstStyle/>
        <a:p>
          <a:endParaRPr lang="en-US" sz="1200">
            <a:latin typeface="Cambria" panose="02040503050406030204" pitchFamily="18" charset="0"/>
            <a:ea typeface="Cambria" panose="02040503050406030204" pitchFamily="18" charset="0"/>
          </a:endParaRPr>
        </a:p>
      </dgm:t>
    </dgm:pt>
    <dgm:pt modelId="{D73D4190-1B84-4E1F-86A8-893C002AF555}" type="sibTrans" cxnId="{0933E0A0-C44B-421D-B184-448C31EAF175}">
      <dgm:prSet/>
      <dgm:spPr/>
      <dgm:t>
        <a:bodyPr/>
        <a:lstStyle/>
        <a:p>
          <a:endParaRPr lang="en-US" sz="1200">
            <a:latin typeface="Cambria" panose="02040503050406030204" pitchFamily="18" charset="0"/>
            <a:ea typeface="Cambria" panose="02040503050406030204" pitchFamily="18" charset="0"/>
          </a:endParaRPr>
        </a:p>
      </dgm:t>
    </dgm:pt>
    <dgm:pt modelId="{02D756E6-B1B5-46C9-A4BE-02FCC9811C42}">
      <dgm:prSet custT="1"/>
      <dgm:spPr/>
      <dgm:t>
        <a:bodyPr/>
        <a:lstStyle/>
        <a:p>
          <a:pPr>
            <a:spcAft>
              <a:spcPts val="600"/>
            </a:spcAft>
            <a:buFont typeface="Wingdings" panose="05000000000000000000" pitchFamily="2" charset="2"/>
            <a:buChar char="§"/>
          </a:pPr>
          <a:r>
            <a:rPr lang="en-GB" sz="1200" dirty="0">
              <a:latin typeface="Cambria" panose="02040503050406030204" pitchFamily="18" charset="0"/>
              <a:ea typeface="Cambria" panose="02040503050406030204" pitchFamily="18" charset="0"/>
            </a:rPr>
            <a:t>Sciences favour recent journal articles, with more uniform citation behaviours across fields</a:t>
          </a:r>
          <a:endParaRPr lang="en-US" sz="1200" dirty="0">
            <a:latin typeface="Cambria" panose="02040503050406030204" pitchFamily="18" charset="0"/>
            <a:ea typeface="Cambria" panose="02040503050406030204" pitchFamily="18" charset="0"/>
          </a:endParaRPr>
        </a:p>
      </dgm:t>
    </dgm:pt>
    <dgm:pt modelId="{FE3039BA-DBDE-42D8-BB59-F077C1DF609B}" type="parTrans" cxnId="{3C762EBE-7DC1-4D7C-A991-03518FDC684B}">
      <dgm:prSet/>
      <dgm:spPr/>
      <dgm:t>
        <a:bodyPr/>
        <a:lstStyle/>
        <a:p>
          <a:endParaRPr lang="en-US" sz="1200">
            <a:latin typeface="Cambria" panose="02040503050406030204" pitchFamily="18" charset="0"/>
            <a:ea typeface="Cambria" panose="02040503050406030204" pitchFamily="18" charset="0"/>
          </a:endParaRPr>
        </a:p>
      </dgm:t>
    </dgm:pt>
    <dgm:pt modelId="{BAD82F5C-7116-4B42-BB76-A5E66C091953}" type="sibTrans" cxnId="{3C762EBE-7DC1-4D7C-A991-03518FDC684B}">
      <dgm:prSet/>
      <dgm:spPr/>
      <dgm:t>
        <a:bodyPr/>
        <a:lstStyle/>
        <a:p>
          <a:endParaRPr lang="en-US" sz="1200">
            <a:latin typeface="Cambria" panose="02040503050406030204" pitchFamily="18" charset="0"/>
            <a:ea typeface="Cambria" panose="02040503050406030204" pitchFamily="18" charset="0"/>
          </a:endParaRPr>
        </a:p>
      </dgm:t>
    </dgm:pt>
    <dgm:pt modelId="{94E22F74-E8B2-4F84-8677-BED96CFA7596}">
      <dgm:prSet custT="1"/>
      <dgm:spPr/>
      <dgm:t>
        <a:bodyPr/>
        <a:lstStyle/>
        <a:p>
          <a:pPr>
            <a:spcAft>
              <a:spcPts val="600"/>
            </a:spcAft>
            <a:buFont typeface="Wingdings" panose="05000000000000000000" pitchFamily="2" charset="2"/>
            <a:buChar char="§"/>
          </a:pPr>
          <a:r>
            <a:rPr lang="en-GB" sz="1200" dirty="0">
              <a:latin typeface="Cambria" panose="02040503050406030204" pitchFamily="18" charset="0"/>
              <a:ea typeface="Cambria" panose="02040503050406030204" pitchFamily="18" charset="0"/>
            </a:rPr>
            <a:t>Social sciences rely heavily on diverse and older sources, including books, resulting in unique citation patterns that require careful consideration when comparing across fields</a:t>
          </a:r>
          <a:endParaRPr lang="en-US" sz="1200" dirty="0">
            <a:latin typeface="Cambria" panose="02040503050406030204" pitchFamily="18" charset="0"/>
            <a:ea typeface="Cambria" panose="02040503050406030204" pitchFamily="18" charset="0"/>
          </a:endParaRPr>
        </a:p>
      </dgm:t>
    </dgm:pt>
    <dgm:pt modelId="{2D0EEDFF-41F1-4342-BCAD-85E7950980C8}" type="parTrans" cxnId="{0E3A409B-FF4E-4E08-9BEB-2EE1EE696D67}">
      <dgm:prSet/>
      <dgm:spPr/>
      <dgm:t>
        <a:bodyPr/>
        <a:lstStyle/>
        <a:p>
          <a:endParaRPr lang="en-US" sz="1200">
            <a:latin typeface="Cambria" panose="02040503050406030204" pitchFamily="18" charset="0"/>
            <a:ea typeface="Cambria" panose="02040503050406030204" pitchFamily="18" charset="0"/>
          </a:endParaRPr>
        </a:p>
      </dgm:t>
    </dgm:pt>
    <dgm:pt modelId="{D05C132D-A663-4970-AD79-F0537F35A4E0}" type="sibTrans" cxnId="{0E3A409B-FF4E-4E08-9BEB-2EE1EE696D67}">
      <dgm:prSet/>
      <dgm:spPr/>
      <dgm:t>
        <a:bodyPr/>
        <a:lstStyle/>
        <a:p>
          <a:endParaRPr lang="en-US" sz="1200">
            <a:latin typeface="Cambria" panose="02040503050406030204" pitchFamily="18" charset="0"/>
            <a:ea typeface="Cambria" panose="02040503050406030204" pitchFamily="18" charset="0"/>
          </a:endParaRPr>
        </a:p>
      </dgm:t>
    </dgm:pt>
    <dgm:pt modelId="{192A5C4F-B685-4CB8-B4A2-439056490F66}" type="pres">
      <dgm:prSet presAssocID="{4E80412B-C057-4526-A6EA-04FAB3835EDC}" presName="linear" presStyleCnt="0">
        <dgm:presLayoutVars>
          <dgm:animLvl val="lvl"/>
          <dgm:resizeHandles val="exact"/>
        </dgm:presLayoutVars>
      </dgm:prSet>
      <dgm:spPr/>
    </dgm:pt>
    <dgm:pt modelId="{F8A0B2DF-A24A-4217-8B8C-1A94C457B372}" type="pres">
      <dgm:prSet presAssocID="{1FF6D58D-A7EB-4E24-9A61-CFEB874DC43A}" presName="parentText" presStyleLbl="node1" presStyleIdx="0" presStyleCnt="4">
        <dgm:presLayoutVars>
          <dgm:chMax val="0"/>
          <dgm:bulletEnabled val="1"/>
        </dgm:presLayoutVars>
      </dgm:prSet>
      <dgm:spPr/>
    </dgm:pt>
    <dgm:pt modelId="{9F1475CE-F71B-445A-8AAB-AC25CDF26BB6}" type="pres">
      <dgm:prSet presAssocID="{BAACFA89-9B3A-48DD-AD28-64ACA50BD658}" presName="spacer" presStyleCnt="0"/>
      <dgm:spPr/>
    </dgm:pt>
    <dgm:pt modelId="{A5AD642A-730E-4682-8F91-77FEB79DCA9F}" type="pres">
      <dgm:prSet presAssocID="{AD144F6A-70E9-4FC5-9577-867B8AF16376}" presName="parentText" presStyleLbl="node1" presStyleIdx="1" presStyleCnt="4">
        <dgm:presLayoutVars>
          <dgm:chMax val="0"/>
          <dgm:bulletEnabled val="1"/>
        </dgm:presLayoutVars>
      </dgm:prSet>
      <dgm:spPr/>
    </dgm:pt>
    <dgm:pt modelId="{3AAB431A-F84F-4DF9-A5CD-4C3B006C8A13}" type="pres">
      <dgm:prSet presAssocID="{F4DC30D4-7FE7-47C0-A74A-E045ECE88EEF}" presName="spacer" presStyleCnt="0"/>
      <dgm:spPr/>
    </dgm:pt>
    <dgm:pt modelId="{EBCBA888-5D87-4CEF-B1E2-8BFDCDBB0752}" type="pres">
      <dgm:prSet presAssocID="{3FCDED70-F8A7-4CF5-AFED-48BD1F0102DB}" presName="parentText" presStyleLbl="node1" presStyleIdx="2" presStyleCnt="4">
        <dgm:presLayoutVars>
          <dgm:chMax val="0"/>
          <dgm:bulletEnabled val="1"/>
        </dgm:presLayoutVars>
      </dgm:prSet>
      <dgm:spPr/>
    </dgm:pt>
    <dgm:pt modelId="{B40C2327-3BB5-4EE1-9433-D7938E49D78C}" type="pres">
      <dgm:prSet presAssocID="{41C9A5AB-7D90-4AE6-86EE-34DC70E88759}" presName="spacer" presStyleCnt="0"/>
      <dgm:spPr/>
    </dgm:pt>
    <dgm:pt modelId="{F71A64F8-E2D2-457C-80E4-5762366312CC}" type="pres">
      <dgm:prSet presAssocID="{73E6C35F-D00A-4E68-A892-E15B82BA018F}" presName="parentText" presStyleLbl="node1" presStyleIdx="3" presStyleCnt="4">
        <dgm:presLayoutVars>
          <dgm:chMax val="0"/>
          <dgm:bulletEnabled val="1"/>
        </dgm:presLayoutVars>
      </dgm:prSet>
      <dgm:spPr/>
    </dgm:pt>
    <dgm:pt modelId="{690C2EE8-5953-4037-BD8F-FA52D9002C43}" type="pres">
      <dgm:prSet presAssocID="{73E6C35F-D00A-4E68-A892-E15B82BA018F}" presName="childText" presStyleLbl="revTx" presStyleIdx="0" presStyleCnt="1">
        <dgm:presLayoutVars>
          <dgm:bulletEnabled val="1"/>
        </dgm:presLayoutVars>
      </dgm:prSet>
      <dgm:spPr/>
    </dgm:pt>
  </dgm:ptLst>
  <dgm:cxnLst>
    <dgm:cxn modelId="{6E46031C-9CD6-4462-8E51-E3BE452ED192}" type="presOf" srcId="{94E22F74-E8B2-4F84-8677-BED96CFA7596}" destId="{690C2EE8-5953-4037-BD8F-FA52D9002C43}" srcOrd="0" destOrd="1" presId="urn:microsoft.com/office/officeart/2005/8/layout/vList2"/>
    <dgm:cxn modelId="{CBF41524-2E9C-406D-8A61-B39CBF7AE361}" type="presOf" srcId="{02D756E6-B1B5-46C9-A4BE-02FCC9811C42}" destId="{690C2EE8-5953-4037-BD8F-FA52D9002C43}" srcOrd="0" destOrd="0" presId="urn:microsoft.com/office/officeart/2005/8/layout/vList2"/>
    <dgm:cxn modelId="{D6A48532-E355-4997-A07A-24DF247FEEC2}" type="presOf" srcId="{4E80412B-C057-4526-A6EA-04FAB3835EDC}" destId="{192A5C4F-B685-4CB8-B4A2-439056490F66}" srcOrd="0" destOrd="0" presId="urn:microsoft.com/office/officeart/2005/8/layout/vList2"/>
    <dgm:cxn modelId="{BA23093D-3F5B-46F8-918F-DF95A60A6F13}" type="presOf" srcId="{1FF6D58D-A7EB-4E24-9A61-CFEB874DC43A}" destId="{F8A0B2DF-A24A-4217-8B8C-1A94C457B372}" srcOrd="0" destOrd="0" presId="urn:microsoft.com/office/officeart/2005/8/layout/vList2"/>
    <dgm:cxn modelId="{24852550-4AF8-4BDF-8D7F-6EDAE4E569B1}" srcId="{4E80412B-C057-4526-A6EA-04FAB3835EDC}" destId="{AD144F6A-70E9-4FC5-9577-867B8AF16376}" srcOrd="1" destOrd="0" parTransId="{736E08B2-E047-4838-9566-9E0E73C39E64}" sibTransId="{F4DC30D4-7FE7-47C0-A74A-E045ECE88EEF}"/>
    <dgm:cxn modelId="{058BFA81-F8B0-4AFC-85C4-5C88B8C9957A}" type="presOf" srcId="{AD144F6A-70E9-4FC5-9577-867B8AF16376}" destId="{A5AD642A-730E-4682-8F91-77FEB79DCA9F}" srcOrd="0" destOrd="0" presId="urn:microsoft.com/office/officeart/2005/8/layout/vList2"/>
    <dgm:cxn modelId="{0E3A409B-FF4E-4E08-9BEB-2EE1EE696D67}" srcId="{73E6C35F-D00A-4E68-A892-E15B82BA018F}" destId="{94E22F74-E8B2-4F84-8677-BED96CFA7596}" srcOrd="1" destOrd="0" parTransId="{2D0EEDFF-41F1-4342-BCAD-85E7950980C8}" sibTransId="{D05C132D-A663-4970-AD79-F0537F35A4E0}"/>
    <dgm:cxn modelId="{0933E0A0-C44B-421D-B184-448C31EAF175}" srcId="{4E80412B-C057-4526-A6EA-04FAB3835EDC}" destId="{73E6C35F-D00A-4E68-A892-E15B82BA018F}" srcOrd="3" destOrd="0" parTransId="{02ED5DE9-034D-43B6-8F71-FEF7BBB5BF71}" sibTransId="{D73D4190-1B84-4E1F-86A8-893C002AF555}"/>
    <dgm:cxn modelId="{3C762EBE-7DC1-4D7C-A991-03518FDC684B}" srcId="{73E6C35F-D00A-4E68-A892-E15B82BA018F}" destId="{02D756E6-B1B5-46C9-A4BE-02FCC9811C42}" srcOrd="0" destOrd="0" parTransId="{FE3039BA-DBDE-42D8-BB59-F077C1DF609B}" sibTransId="{BAD82F5C-7116-4B42-BB76-A5E66C091953}"/>
    <dgm:cxn modelId="{917E7BBF-028C-498A-AC8B-F8D6AA528071}" type="presOf" srcId="{73E6C35F-D00A-4E68-A892-E15B82BA018F}" destId="{F71A64F8-E2D2-457C-80E4-5762366312CC}" srcOrd="0" destOrd="0" presId="urn:microsoft.com/office/officeart/2005/8/layout/vList2"/>
    <dgm:cxn modelId="{285851C5-56DA-471D-8296-6744FA877172}" type="presOf" srcId="{3FCDED70-F8A7-4CF5-AFED-48BD1F0102DB}" destId="{EBCBA888-5D87-4CEF-B1E2-8BFDCDBB0752}" srcOrd="0" destOrd="0" presId="urn:microsoft.com/office/officeart/2005/8/layout/vList2"/>
    <dgm:cxn modelId="{00B9DCD2-6501-4C06-AEB5-396F9F477FAA}" srcId="{4E80412B-C057-4526-A6EA-04FAB3835EDC}" destId="{3FCDED70-F8A7-4CF5-AFED-48BD1F0102DB}" srcOrd="2" destOrd="0" parTransId="{45EA7C13-20A4-4224-941F-3E2B2EEC607A}" sibTransId="{41C9A5AB-7D90-4AE6-86EE-34DC70E88759}"/>
    <dgm:cxn modelId="{4DC373E1-1A53-4C4B-828A-9F82EA42A63A}" srcId="{4E80412B-C057-4526-A6EA-04FAB3835EDC}" destId="{1FF6D58D-A7EB-4E24-9A61-CFEB874DC43A}" srcOrd="0" destOrd="0" parTransId="{38EE01BB-D7AA-48FF-89A2-862229968CCB}" sibTransId="{BAACFA89-9B3A-48DD-AD28-64ACA50BD658}"/>
    <dgm:cxn modelId="{BF19B6B9-65A3-494C-BA6F-F7231E9AB1CF}" type="presParOf" srcId="{192A5C4F-B685-4CB8-B4A2-439056490F66}" destId="{F8A0B2DF-A24A-4217-8B8C-1A94C457B372}" srcOrd="0" destOrd="0" presId="urn:microsoft.com/office/officeart/2005/8/layout/vList2"/>
    <dgm:cxn modelId="{29B18A6C-E796-4478-95C9-B72059B1C955}" type="presParOf" srcId="{192A5C4F-B685-4CB8-B4A2-439056490F66}" destId="{9F1475CE-F71B-445A-8AAB-AC25CDF26BB6}" srcOrd="1" destOrd="0" presId="urn:microsoft.com/office/officeart/2005/8/layout/vList2"/>
    <dgm:cxn modelId="{5C8F048D-2FD4-4129-A972-F02C54BFBAA4}" type="presParOf" srcId="{192A5C4F-B685-4CB8-B4A2-439056490F66}" destId="{A5AD642A-730E-4682-8F91-77FEB79DCA9F}" srcOrd="2" destOrd="0" presId="urn:microsoft.com/office/officeart/2005/8/layout/vList2"/>
    <dgm:cxn modelId="{AB4246A2-E049-42F0-8B76-0C749E063DA5}" type="presParOf" srcId="{192A5C4F-B685-4CB8-B4A2-439056490F66}" destId="{3AAB431A-F84F-4DF9-A5CD-4C3B006C8A13}" srcOrd="3" destOrd="0" presId="urn:microsoft.com/office/officeart/2005/8/layout/vList2"/>
    <dgm:cxn modelId="{9B68C476-8A57-4F4A-84F3-A837EDAED1FA}" type="presParOf" srcId="{192A5C4F-B685-4CB8-B4A2-439056490F66}" destId="{EBCBA888-5D87-4CEF-B1E2-8BFDCDBB0752}" srcOrd="4" destOrd="0" presId="urn:microsoft.com/office/officeart/2005/8/layout/vList2"/>
    <dgm:cxn modelId="{74F58BB5-3B5E-4AB5-B00D-98D3CCC1887E}" type="presParOf" srcId="{192A5C4F-B685-4CB8-B4A2-439056490F66}" destId="{B40C2327-3BB5-4EE1-9433-D7938E49D78C}" srcOrd="5" destOrd="0" presId="urn:microsoft.com/office/officeart/2005/8/layout/vList2"/>
    <dgm:cxn modelId="{9B3B0164-7F69-43B1-BA37-495FA5F79684}" type="presParOf" srcId="{192A5C4F-B685-4CB8-B4A2-439056490F66}" destId="{F71A64F8-E2D2-457C-80E4-5762366312CC}" srcOrd="6" destOrd="0" presId="urn:microsoft.com/office/officeart/2005/8/layout/vList2"/>
    <dgm:cxn modelId="{B3951F77-1813-43CE-AC86-79807CDA7876}" type="presParOf" srcId="{192A5C4F-B685-4CB8-B4A2-439056490F66}" destId="{690C2EE8-5953-4037-BD8F-FA52D9002C4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0DE10-A2C8-442F-9CEB-094D44E0E96C}"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FCB770B6-D21E-4870-8017-66F685565EBB}">
      <dgm:prSet custT="1"/>
      <dgm:spPr/>
      <dgm:t>
        <a:bodyPr/>
        <a:lstStyle/>
        <a:p>
          <a:pPr>
            <a:lnSpc>
              <a:spcPct val="100000"/>
            </a:lnSpc>
          </a:pPr>
          <a:r>
            <a:rPr lang="en-GB" sz="1200" b="0" i="0" dirty="0">
              <a:latin typeface="Cambria" panose="02040503050406030204" pitchFamily="18" charset="0"/>
              <a:ea typeface="Cambria" panose="02040503050406030204" pitchFamily="18" charset="0"/>
            </a:rPr>
            <a:t>JIF is often viewed as a </a:t>
          </a:r>
          <a:r>
            <a:rPr lang="en-GB" sz="1200" b="1" i="0" dirty="0">
              <a:latin typeface="Cambria" panose="02040503050406030204" pitchFamily="18" charset="0"/>
              <a:ea typeface="Cambria" panose="02040503050406030204" pitchFamily="18" charset="0"/>
            </a:rPr>
            <a:t>critical indicator of journal prestige and research quality</a:t>
          </a:r>
          <a:endParaRPr lang="en-US" sz="1200" b="1" dirty="0">
            <a:latin typeface="Cambria" panose="02040503050406030204" pitchFamily="18" charset="0"/>
            <a:ea typeface="Cambria" panose="02040503050406030204" pitchFamily="18" charset="0"/>
          </a:endParaRPr>
        </a:p>
      </dgm:t>
    </dgm:pt>
    <dgm:pt modelId="{66F36F3D-1E8E-413E-8F55-0D90668957E2}" type="parTrans" cxnId="{338C1AF8-5239-4DB6-9454-9B13CE0E34DE}">
      <dgm:prSet/>
      <dgm:spPr/>
      <dgm:t>
        <a:bodyPr/>
        <a:lstStyle/>
        <a:p>
          <a:endParaRPr lang="en-US" sz="1200">
            <a:latin typeface="Cambria" panose="02040503050406030204" pitchFamily="18" charset="0"/>
            <a:ea typeface="Cambria" panose="02040503050406030204" pitchFamily="18" charset="0"/>
          </a:endParaRPr>
        </a:p>
      </dgm:t>
    </dgm:pt>
    <dgm:pt modelId="{69E01091-64A8-472A-B259-4DD0EB7FC0A7}" type="sibTrans" cxnId="{338C1AF8-5239-4DB6-9454-9B13CE0E34DE}">
      <dgm:prSet/>
      <dgm:spPr/>
      <dgm:t>
        <a:bodyPr/>
        <a:lstStyle/>
        <a:p>
          <a:endParaRPr lang="en-US" sz="1200">
            <a:latin typeface="Cambria" panose="02040503050406030204" pitchFamily="18" charset="0"/>
            <a:ea typeface="Cambria" panose="02040503050406030204" pitchFamily="18" charset="0"/>
          </a:endParaRPr>
        </a:p>
      </dgm:t>
    </dgm:pt>
    <dgm:pt modelId="{838B8C21-9EEA-4377-947A-2D9F0812CBAC}">
      <dgm:prSet custT="1"/>
      <dgm:spPr/>
      <dgm:t>
        <a:bodyPr/>
        <a:lstStyle/>
        <a:p>
          <a:pPr>
            <a:lnSpc>
              <a:spcPct val="100000"/>
            </a:lnSpc>
          </a:pPr>
          <a:r>
            <a:rPr lang="en-GB" sz="1200" b="0" i="0" dirty="0">
              <a:latin typeface="Cambria" panose="02040503050406030204" pitchFamily="18" charset="0"/>
              <a:ea typeface="Cambria" panose="02040503050406030204" pitchFamily="18" charset="0"/>
            </a:rPr>
            <a:t>Temporal trends in JIF across biomedical journals published by US and EU scientific societies - US journals consistently maintained higher JIF values compared to their EU counterparts</a:t>
          </a:r>
          <a:endParaRPr lang="en-US" sz="1200" dirty="0">
            <a:latin typeface="Cambria" panose="02040503050406030204" pitchFamily="18" charset="0"/>
            <a:ea typeface="Cambria" panose="02040503050406030204" pitchFamily="18" charset="0"/>
          </a:endParaRPr>
        </a:p>
      </dgm:t>
    </dgm:pt>
    <dgm:pt modelId="{2411B53D-5AA4-4060-9889-5BD79E34D630}" type="parTrans" cxnId="{24613396-D585-4FCF-A763-560EBD0615A2}">
      <dgm:prSet/>
      <dgm:spPr/>
      <dgm:t>
        <a:bodyPr/>
        <a:lstStyle/>
        <a:p>
          <a:endParaRPr lang="en-US" sz="1200">
            <a:latin typeface="Cambria" panose="02040503050406030204" pitchFamily="18" charset="0"/>
            <a:ea typeface="Cambria" panose="02040503050406030204" pitchFamily="18" charset="0"/>
          </a:endParaRPr>
        </a:p>
      </dgm:t>
    </dgm:pt>
    <dgm:pt modelId="{AB6181BA-97C7-45F4-9812-F0AC1B5DFA9F}" type="sibTrans" cxnId="{24613396-D585-4FCF-A763-560EBD0615A2}">
      <dgm:prSet/>
      <dgm:spPr/>
      <dgm:t>
        <a:bodyPr/>
        <a:lstStyle/>
        <a:p>
          <a:endParaRPr lang="en-US" sz="1200">
            <a:latin typeface="Cambria" panose="02040503050406030204" pitchFamily="18" charset="0"/>
            <a:ea typeface="Cambria" panose="02040503050406030204" pitchFamily="18" charset="0"/>
          </a:endParaRPr>
        </a:p>
      </dgm:t>
    </dgm:pt>
    <dgm:pt modelId="{5CFA58E5-5D49-4576-8796-D32EFD12E6AB}">
      <dgm:prSet custT="1"/>
      <dgm:spPr/>
      <dgm:t>
        <a:bodyPr/>
        <a:lstStyle/>
        <a:p>
          <a:pPr>
            <a:lnSpc>
              <a:spcPct val="100000"/>
            </a:lnSpc>
          </a:pPr>
          <a:r>
            <a:rPr lang="en-GB" sz="1200" b="0" i="0" dirty="0">
              <a:latin typeface="Cambria" panose="02040503050406030204" pitchFamily="18" charset="0"/>
              <a:ea typeface="Cambria" panose="02040503050406030204" pitchFamily="18" charset="0"/>
            </a:rPr>
            <a:t>JIF in biomedicine is reflected in publication strategies -  researchers often target high-impact journals to enhance their visibility and career prospects</a:t>
          </a:r>
          <a:endParaRPr lang="en-US" sz="1200" dirty="0">
            <a:latin typeface="Cambria" panose="02040503050406030204" pitchFamily="18" charset="0"/>
            <a:ea typeface="Cambria" panose="02040503050406030204" pitchFamily="18" charset="0"/>
          </a:endParaRPr>
        </a:p>
      </dgm:t>
    </dgm:pt>
    <dgm:pt modelId="{2D49709C-4577-46B2-9A48-A8AAEF91BF92}" type="parTrans" cxnId="{2117F13F-14F5-48F6-B55A-9E64E8446E66}">
      <dgm:prSet/>
      <dgm:spPr/>
      <dgm:t>
        <a:bodyPr/>
        <a:lstStyle/>
        <a:p>
          <a:endParaRPr lang="en-US" sz="1200">
            <a:latin typeface="Cambria" panose="02040503050406030204" pitchFamily="18" charset="0"/>
            <a:ea typeface="Cambria" panose="02040503050406030204" pitchFamily="18" charset="0"/>
          </a:endParaRPr>
        </a:p>
      </dgm:t>
    </dgm:pt>
    <dgm:pt modelId="{C4486F21-357B-4B3E-8174-597BCD8C8973}" type="sibTrans" cxnId="{2117F13F-14F5-48F6-B55A-9E64E8446E66}">
      <dgm:prSet/>
      <dgm:spPr/>
      <dgm:t>
        <a:bodyPr/>
        <a:lstStyle/>
        <a:p>
          <a:endParaRPr lang="en-US" sz="1200">
            <a:latin typeface="Cambria" panose="02040503050406030204" pitchFamily="18" charset="0"/>
            <a:ea typeface="Cambria" panose="02040503050406030204" pitchFamily="18" charset="0"/>
          </a:endParaRPr>
        </a:p>
      </dgm:t>
    </dgm:pt>
    <dgm:pt modelId="{FFF6017D-C629-41A5-AA3C-ABBD4B590D82}">
      <dgm:prSet custT="1"/>
      <dgm:spPr/>
      <dgm:t>
        <a:bodyPr/>
        <a:lstStyle/>
        <a:p>
          <a:pPr>
            <a:lnSpc>
              <a:spcPct val="100000"/>
            </a:lnSpc>
          </a:pPr>
          <a:r>
            <a:rPr lang="en-GB" sz="1200" b="0" i="0" dirty="0">
              <a:latin typeface="Cambria" panose="02040503050406030204" pitchFamily="18" charset="0"/>
              <a:ea typeface="Cambria" panose="02040503050406030204" pitchFamily="18" charset="0"/>
            </a:rPr>
            <a:t>The competitive nature of </a:t>
          </a:r>
          <a:r>
            <a:rPr lang="en-GB" sz="1200" b="1" i="0" dirty="0">
              <a:latin typeface="Cambria" panose="02040503050406030204" pitchFamily="18" charset="0"/>
              <a:ea typeface="Cambria" panose="02040503050406030204" pitchFamily="18" charset="0"/>
            </a:rPr>
            <a:t>funding and publication </a:t>
          </a:r>
          <a:r>
            <a:rPr lang="en-GB" sz="1200" b="0" i="0" dirty="0">
              <a:latin typeface="Cambria" panose="02040503050406030204" pitchFamily="18" charset="0"/>
              <a:ea typeface="Cambria" panose="02040503050406030204" pitchFamily="18" charset="0"/>
            </a:rPr>
            <a:t>in biomedical exhibits the reliance on JIF as a primary metric for evaluating research impact </a:t>
          </a:r>
          <a:endParaRPr lang="en-US" sz="1200" dirty="0">
            <a:latin typeface="Cambria" panose="02040503050406030204" pitchFamily="18" charset="0"/>
            <a:ea typeface="Cambria" panose="02040503050406030204" pitchFamily="18" charset="0"/>
          </a:endParaRPr>
        </a:p>
      </dgm:t>
    </dgm:pt>
    <dgm:pt modelId="{69AFB7EF-A7FE-4D46-8A33-7F6951D2B47A}" type="parTrans" cxnId="{CDBDE3AE-D773-4283-9E22-85497EFDFFE0}">
      <dgm:prSet/>
      <dgm:spPr/>
      <dgm:t>
        <a:bodyPr/>
        <a:lstStyle/>
        <a:p>
          <a:endParaRPr lang="en-US" sz="1200">
            <a:latin typeface="Cambria" panose="02040503050406030204" pitchFamily="18" charset="0"/>
            <a:ea typeface="Cambria" panose="02040503050406030204" pitchFamily="18" charset="0"/>
          </a:endParaRPr>
        </a:p>
      </dgm:t>
    </dgm:pt>
    <dgm:pt modelId="{663EEBF3-8FA4-4B76-B26E-53642DBF0264}" type="sibTrans" cxnId="{CDBDE3AE-D773-4283-9E22-85497EFDFFE0}">
      <dgm:prSet/>
      <dgm:spPr/>
      <dgm:t>
        <a:bodyPr/>
        <a:lstStyle/>
        <a:p>
          <a:endParaRPr lang="en-US" sz="1200">
            <a:latin typeface="Cambria" panose="02040503050406030204" pitchFamily="18" charset="0"/>
            <a:ea typeface="Cambria" panose="02040503050406030204" pitchFamily="18" charset="0"/>
          </a:endParaRPr>
        </a:p>
      </dgm:t>
    </dgm:pt>
    <dgm:pt modelId="{90CDF776-122A-4C3B-8588-E725F44DF015}" type="pres">
      <dgm:prSet presAssocID="{1400DE10-A2C8-442F-9CEB-094D44E0E96C}" presName="root" presStyleCnt="0">
        <dgm:presLayoutVars>
          <dgm:dir/>
          <dgm:resizeHandles val="exact"/>
        </dgm:presLayoutVars>
      </dgm:prSet>
      <dgm:spPr/>
    </dgm:pt>
    <dgm:pt modelId="{41A33319-F5D0-47EE-9936-A41EC5FE4445}" type="pres">
      <dgm:prSet presAssocID="{FCB770B6-D21E-4870-8017-66F685565EBB}" presName="compNode" presStyleCnt="0"/>
      <dgm:spPr/>
    </dgm:pt>
    <dgm:pt modelId="{7F1AC2E0-8DE6-4F06-ABD6-682485B6450A}" type="pres">
      <dgm:prSet presAssocID="{FCB770B6-D21E-4870-8017-66F685565EBB}" presName="bgRect" presStyleLbl="bgShp" presStyleIdx="0" presStyleCnt="4"/>
      <dgm:spPr/>
    </dgm:pt>
    <dgm:pt modelId="{FDE32A02-A027-407F-BBA2-6FBC1CEA5214}" type="pres">
      <dgm:prSet presAssocID="{FCB770B6-D21E-4870-8017-66F685565EB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80E7A095-39CF-486C-8940-6B4191A191F6}" type="pres">
      <dgm:prSet presAssocID="{FCB770B6-D21E-4870-8017-66F685565EBB}" presName="spaceRect" presStyleCnt="0"/>
      <dgm:spPr/>
    </dgm:pt>
    <dgm:pt modelId="{5577F2B9-7E0E-43F5-B213-4D8355F15F04}" type="pres">
      <dgm:prSet presAssocID="{FCB770B6-D21E-4870-8017-66F685565EBB}" presName="parTx" presStyleLbl="revTx" presStyleIdx="0" presStyleCnt="4">
        <dgm:presLayoutVars>
          <dgm:chMax val="0"/>
          <dgm:chPref val="0"/>
        </dgm:presLayoutVars>
      </dgm:prSet>
      <dgm:spPr/>
    </dgm:pt>
    <dgm:pt modelId="{9E32AC76-7C41-4285-B66D-60137B30A0E0}" type="pres">
      <dgm:prSet presAssocID="{69E01091-64A8-472A-B259-4DD0EB7FC0A7}" presName="sibTrans" presStyleCnt="0"/>
      <dgm:spPr/>
    </dgm:pt>
    <dgm:pt modelId="{67EBCF0D-2760-4A4C-A333-0B44E16AEE3A}" type="pres">
      <dgm:prSet presAssocID="{838B8C21-9EEA-4377-947A-2D9F0812CBAC}" presName="compNode" presStyleCnt="0"/>
      <dgm:spPr/>
    </dgm:pt>
    <dgm:pt modelId="{E94B36AE-5922-42CB-8E06-756C7D4955ED}" type="pres">
      <dgm:prSet presAssocID="{838B8C21-9EEA-4377-947A-2D9F0812CBAC}" presName="bgRect" presStyleLbl="bgShp" presStyleIdx="1" presStyleCnt="4"/>
      <dgm:spPr/>
    </dgm:pt>
    <dgm:pt modelId="{2177D03F-143C-400B-8C5E-510A6AD4C8A0}" type="pres">
      <dgm:prSet presAssocID="{838B8C21-9EEA-4377-947A-2D9F0812CB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650858AF-DE12-4E0D-9A46-CE6E660C15BD}" type="pres">
      <dgm:prSet presAssocID="{838B8C21-9EEA-4377-947A-2D9F0812CBAC}" presName="spaceRect" presStyleCnt="0"/>
      <dgm:spPr/>
    </dgm:pt>
    <dgm:pt modelId="{5B06D134-9AAB-4B5A-AAAA-B3AEAE5B1E08}" type="pres">
      <dgm:prSet presAssocID="{838B8C21-9EEA-4377-947A-2D9F0812CBAC}" presName="parTx" presStyleLbl="revTx" presStyleIdx="1" presStyleCnt="4">
        <dgm:presLayoutVars>
          <dgm:chMax val="0"/>
          <dgm:chPref val="0"/>
        </dgm:presLayoutVars>
      </dgm:prSet>
      <dgm:spPr/>
    </dgm:pt>
    <dgm:pt modelId="{66824282-57BE-411B-AAAD-4194530E0BD2}" type="pres">
      <dgm:prSet presAssocID="{AB6181BA-97C7-45F4-9812-F0AC1B5DFA9F}" presName="sibTrans" presStyleCnt="0"/>
      <dgm:spPr/>
    </dgm:pt>
    <dgm:pt modelId="{3E2BA269-6656-4748-89D5-FC9521DEAE9D}" type="pres">
      <dgm:prSet presAssocID="{5CFA58E5-5D49-4576-8796-D32EFD12E6AB}" presName="compNode" presStyleCnt="0"/>
      <dgm:spPr/>
    </dgm:pt>
    <dgm:pt modelId="{7AA4DFF3-E6B3-4A0E-9D0D-D98CD342536E}" type="pres">
      <dgm:prSet presAssocID="{5CFA58E5-5D49-4576-8796-D32EFD12E6AB}" presName="bgRect" presStyleLbl="bgShp" presStyleIdx="2" presStyleCnt="4"/>
      <dgm:spPr/>
    </dgm:pt>
    <dgm:pt modelId="{AD6DFB53-A55A-4F3E-B030-7F698056E6EA}" type="pres">
      <dgm:prSet presAssocID="{5CFA58E5-5D49-4576-8796-D32EFD12E6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A208ADFD-DA65-4F7E-A07C-A24B57662E17}" type="pres">
      <dgm:prSet presAssocID="{5CFA58E5-5D49-4576-8796-D32EFD12E6AB}" presName="spaceRect" presStyleCnt="0"/>
      <dgm:spPr/>
    </dgm:pt>
    <dgm:pt modelId="{AFED9461-AF74-41AE-BCAC-8F1F9A969B3B}" type="pres">
      <dgm:prSet presAssocID="{5CFA58E5-5D49-4576-8796-D32EFD12E6AB}" presName="parTx" presStyleLbl="revTx" presStyleIdx="2" presStyleCnt="4">
        <dgm:presLayoutVars>
          <dgm:chMax val="0"/>
          <dgm:chPref val="0"/>
        </dgm:presLayoutVars>
      </dgm:prSet>
      <dgm:spPr/>
    </dgm:pt>
    <dgm:pt modelId="{B3196E13-0E6A-41C2-A1BF-B3CC9600DA2B}" type="pres">
      <dgm:prSet presAssocID="{C4486F21-357B-4B3E-8174-597BCD8C8973}" presName="sibTrans" presStyleCnt="0"/>
      <dgm:spPr/>
    </dgm:pt>
    <dgm:pt modelId="{EF6AAFB2-75DD-4D02-B93C-923B3D23FFA4}" type="pres">
      <dgm:prSet presAssocID="{FFF6017D-C629-41A5-AA3C-ABBD4B590D82}" presName="compNode" presStyleCnt="0"/>
      <dgm:spPr/>
    </dgm:pt>
    <dgm:pt modelId="{8ECFF76F-A290-4A03-9795-6A97DF05E6FC}" type="pres">
      <dgm:prSet presAssocID="{FFF6017D-C629-41A5-AA3C-ABBD4B590D82}" presName="bgRect" presStyleLbl="bgShp" presStyleIdx="3" presStyleCnt="4"/>
      <dgm:spPr/>
    </dgm:pt>
    <dgm:pt modelId="{692DC61E-CAE2-4186-A353-DC166EBBC1EB}" type="pres">
      <dgm:prSet presAssocID="{FFF6017D-C629-41A5-AA3C-ABBD4B590D8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B68BBD69-5E9A-4913-BCFC-1267B0FD72D3}" type="pres">
      <dgm:prSet presAssocID="{FFF6017D-C629-41A5-AA3C-ABBD4B590D82}" presName="spaceRect" presStyleCnt="0"/>
      <dgm:spPr/>
    </dgm:pt>
    <dgm:pt modelId="{D2708F6E-E187-4AE0-9969-77FB425CAAD9}" type="pres">
      <dgm:prSet presAssocID="{FFF6017D-C629-41A5-AA3C-ABBD4B590D82}" presName="parTx" presStyleLbl="revTx" presStyleIdx="3" presStyleCnt="4">
        <dgm:presLayoutVars>
          <dgm:chMax val="0"/>
          <dgm:chPref val="0"/>
        </dgm:presLayoutVars>
      </dgm:prSet>
      <dgm:spPr/>
    </dgm:pt>
  </dgm:ptLst>
  <dgm:cxnLst>
    <dgm:cxn modelId="{E7A4B90F-D7D8-4B97-9BC1-6635FDA7BE1F}" type="presOf" srcId="{FCB770B6-D21E-4870-8017-66F685565EBB}" destId="{5577F2B9-7E0E-43F5-B213-4D8355F15F04}" srcOrd="0" destOrd="0" presId="urn:microsoft.com/office/officeart/2018/2/layout/IconVerticalSolidList"/>
    <dgm:cxn modelId="{2117F13F-14F5-48F6-B55A-9E64E8446E66}" srcId="{1400DE10-A2C8-442F-9CEB-094D44E0E96C}" destId="{5CFA58E5-5D49-4576-8796-D32EFD12E6AB}" srcOrd="2" destOrd="0" parTransId="{2D49709C-4577-46B2-9A48-A8AAEF91BF92}" sibTransId="{C4486F21-357B-4B3E-8174-597BCD8C8973}"/>
    <dgm:cxn modelId="{2722DF86-8C4F-4D07-839C-73747744772A}" type="presOf" srcId="{838B8C21-9EEA-4377-947A-2D9F0812CBAC}" destId="{5B06D134-9AAB-4B5A-AAAA-B3AEAE5B1E08}" srcOrd="0" destOrd="0" presId="urn:microsoft.com/office/officeart/2018/2/layout/IconVerticalSolidList"/>
    <dgm:cxn modelId="{24613396-D585-4FCF-A763-560EBD0615A2}" srcId="{1400DE10-A2C8-442F-9CEB-094D44E0E96C}" destId="{838B8C21-9EEA-4377-947A-2D9F0812CBAC}" srcOrd="1" destOrd="0" parTransId="{2411B53D-5AA4-4060-9889-5BD79E34D630}" sibTransId="{AB6181BA-97C7-45F4-9812-F0AC1B5DFA9F}"/>
    <dgm:cxn modelId="{CDBDE3AE-D773-4283-9E22-85497EFDFFE0}" srcId="{1400DE10-A2C8-442F-9CEB-094D44E0E96C}" destId="{FFF6017D-C629-41A5-AA3C-ABBD4B590D82}" srcOrd="3" destOrd="0" parTransId="{69AFB7EF-A7FE-4D46-8A33-7F6951D2B47A}" sibTransId="{663EEBF3-8FA4-4B76-B26E-53642DBF0264}"/>
    <dgm:cxn modelId="{5FF416D0-5EEC-4B48-806E-719D64C1DDA9}" type="presOf" srcId="{1400DE10-A2C8-442F-9CEB-094D44E0E96C}" destId="{90CDF776-122A-4C3B-8588-E725F44DF015}" srcOrd="0" destOrd="0" presId="urn:microsoft.com/office/officeart/2018/2/layout/IconVerticalSolidList"/>
    <dgm:cxn modelId="{78870CE4-FA9A-45BC-ACD1-DE0B52B9A90B}" type="presOf" srcId="{FFF6017D-C629-41A5-AA3C-ABBD4B590D82}" destId="{D2708F6E-E187-4AE0-9969-77FB425CAAD9}" srcOrd="0" destOrd="0" presId="urn:microsoft.com/office/officeart/2018/2/layout/IconVerticalSolidList"/>
    <dgm:cxn modelId="{8A45F7E9-E76E-486E-8D26-568C630655ED}" type="presOf" srcId="{5CFA58E5-5D49-4576-8796-D32EFD12E6AB}" destId="{AFED9461-AF74-41AE-BCAC-8F1F9A969B3B}" srcOrd="0" destOrd="0" presId="urn:microsoft.com/office/officeart/2018/2/layout/IconVerticalSolidList"/>
    <dgm:cxn modelId="{338C1AF8-5239-4DB6-9454-9B13CE0E34DE}" srcId="{1400DE10-A2C8-442F-9CEB-094D44E0E96C}" destId="{FCB770B6-D21E-4870-8017-66F685565EBB}" srcOrd="0" destOrd="0" parTransId="{66F36F3D-1E8E-413E-8F55-0D90668957E2}" sibTransId="{69E01091-64A8-472A-B259-4DD0EB7FC0A7}"/>
    <dgm:cxn modelId="{599C2D08-EAE1-4093-80B9-D20B13640CD2}" type="presParOf" srcId="{90CDF776-122A-4C3B-8588-E725F44DF015}" destId="{41A33319-F5D0-47EE-9936-A41EC5FE4445}" srcOrd="0" destOrd="0" presId="urn:microsoft.com/office/officeart/2018/2/layout/IconVerticalSolidList"/>
    <dgm:cxn modelId="{E498C2FB-1065-4252-8FDD-1550E1041FE0}" type="presParOf" srcId="{41A33319-F5D0-47EE-9936-A41EC5FE4445}" destId="{7F1AC2E0-8DE6-4F06-ABD6-682485B6450A}" srcOrd="0" destOrd="0" presId="urn:microsoft.com/office/officeart/2018/2/layout/IconVerticalSolidList"/>
    <dgm:cxn modelId="{0F93FC23-B0DD-4191-9B17-62A914D8BE8C}" type="presParOf" srcId="{41A33319-F5D0-47EE-9936-A41EC5FE4445}" destId="{FDE32A02-A027-407F-BBA2-6FBC1CEA5214}" srcOrd="1" destOrd="0" presId="urn:microsoft.com/office/officeart/2018/2/layout/IconVerticalSolidList"/>
    <dgm:cxn modelId="{7205E789-969A-4085-8DCB-9657A41FAEDA}" type="presParOf" srcId="{41A33319-F5D0-47EE-9936-A41EC5FE4445}" destId="{80E7A095-39CF-486C-8940-6B4191A191F6}" srcOrd="2" destOrd="0" presId="urn:microsoft.com/office/officeart/2018/2/layout/IconVerticalSolidList"/>
    <dgm:cxn modelId="{0987054B-C193-4884-942D-40A25D18FA73}" type="presParOf" srcId="{41A33319-F5D0-47EE-9936-A41EC5FE4445}" destId="{5577F2B9-7E0E-43F5-B213-4D8355F15F04}" srcOrd="3" destOrd="0" presId="urn:microsoft.com/office/officeart/2018/2/layout/IconVerticalSolidList"/>
    <dgm:cxn modelId="{CB7041E3-C6A8-417E-983A-CCDEB498DF1F}" type="presParOf" srcId="{90CDF776-122A-4C3B-8588-E725F44DF015}" destId="{9E32AC76-7C41-4285-B66D-60137B30A0E0}" srcOrd="1" destOrd="0" presId="urn:microsoft.com/office/officeart/2018/2/layout/IconVerticalSolidList"/>
    <dgm:cxn modelId="{30D91215-13DF-4211-8BEB-7CDC6E0FCBA6}" type="presParOf" srcId="{90CDF776-122A-4C3B-8588-E725F44DF015}" destId="{67EBCF0D-2760-4A4C-A333-0B44E16AEE3A}" srcOrd="2" destOrd="0" presId="urn:microsoft.com/office/officeart/2018/2/layout/IconVerticalSolidList"/>
    <dgm:cxn modelId="{270750BA-E2CB-4C42-BE8C-4C24CE1A49DA}" type="presParOf" srcId="{67EBCF0D-2760-4A4C-A333-0B44E16AEE3A}" destId="{E94B36AE-5922-42CB-8E06-756C7D4955ED}" srcOrd="0" destOrd="0" presId="urn:microsoft.com/office/officeart/2018/2/layout/IconVerticalSolidList"/>
    <dgm:cxn modelId="{B4DD6137-575F-48ED-8646-39CE3B9EFA9A}" type="presParOf" srcId="{67EBCF0D-2760-4A4C-A333-0B44E16AEE3A}" destId="{2177D03F-143C-400B-8C5E-510A6AD4C8A0}" srcOrd="1" destOrd="0" presId="urn:microsoft.com/office/officeart/2018/2/layout/IconVerticalSolidList"/>
    <dgm:cxn modelId="{FFE2E867-3B31-474E-9D22-537B15814B1D}" type="presParOf" srcId="{67EBCF0D-2760-4A4C-A333-0B44E16AEE3A}" destId="{650858AF-DE12-4E0D-9A46-CE6E660C15BD}" srcOrd="2" destOrd="0" presId="urn:microsoft.com/office/officeart/2018/2/layout/IconVerticalSolidList"/>
    <dgm:cxn modelId="{BA4B2295-B98C-4DE2-A503-68ED45F1542F}" type="presParOf" srcId="{67EBCF0D-2760-4A4C-A333-0B44E16AEE3A}" destId="{5B06D134-9AAB-4B5A-AAAA-B3AEAE5B1E08}" srcOrd="3" destOrd="0" presId="urn:microsoft.com/office/officeart/2018/2/layout/IconVerticalSolidList"/>
    <dgm:cxn modelId="{BF03A5ED-70B7-4B39-9DFD-506EF943259C}" type="presParOf" srcId="{90CDF776-122A-4C3B-8588-E725F44DF015}" destId="{66824282-57BE-411B-AAAD-4194530E0BD2}" srcOrd="3" destOrd="0" presId="urn:microsoft.com/office/officeart/2018/2/layout/IconVerticalSolidList"/>
    <dgm:cxn modelId="{24CC837B-2BA9-49FC-820B-C6882D27E32F}" type="presParOf" srcId="{90CDF776-122A-4C3B-8588-E725F44DF015}" destId="{3E2BA269-6656-4748-89D5-FC9521DEAE9D}" srcOrd="4" destOrd="0" presId="urn:microsoft.com/office/officeart/2018/2/layout/IconVerticalSolidList"/>
    <dgm:cxn modelId="{0D81634B-8909-404A-986D-224F73DE0A1D}" type="presParOf" srcId="{3E2BA269-6656-4748-89D5-FC9521DEAE9D}" destId="{7AA4DFF3-E6B3-4A0E-9D0D-D98CD342536E}" srcOrd="0" destOrd="0" presId="urn:microsoft.com/office/officeart/2018/2/layout/IconVerticalSolidList"/>
    <dgm:cxn modelId="{1298733E-67DD-477E-B152-1479DFF26C15}" type="presParOf" srcId="{3E2BA269-6656-4748-89D5-FC9521DEAE9D}" destId="{AD6DFB53-A55A-4F3E-B030-7F698056E6EA}" srcOrd="1" destOrd="0" presId="urn:microsoft.com/office/officeart/2018/2/layout/IconVerticalSolidList"/>
    <dgm:cxn modelId="{69C5EABC-1FEC-4F75-8BC7-BA2CFEA1CCF6}" type="presParOf" srcId="{3E2BA269-6656-4748-89D5-FC9521DEAE9D}" destId="{A208ADFD-DA65-4F7E-A07C-A24B57662E17}" srcOrd="2" destOrd="0" presId="urn:microsoft.com/office/officeart/2018/2/layout/IconVerticalSolidList"/>
    <dgm:cxn modelId="{435763A3-44BE-4BE5-9B6E-2B74F817CBF9}" type="presParOf" srcId="{3E2BA269-6656-4748-89D5-FC9521DEAE9D}" destId="{AFED9461-AF74-41AE-BCAC-8F1F9A969B3B}" srcOrd="3" destOrd="0" presId="urn:microsoft.com/office/officeart/2018/2/layout/IconVerticalSolidList"/>
    <dgm:cxn modelId="{B0854A70-0D43-428D-B91C-3121D5347C84}" type="presParOf" srcId="{90CDF776-122A-4C3B-8588-E725F44DF015}" destId="{B3196E13-0E6A-41C2-A1BF-B3CC9600DA2B}" srcOrd="5" destOrd="0" presId="urn:microsoft.com/office/officeart/2018/2/layout/IconVerticalSolidList"/>
    <dgm:cxn modelId="{16397E41-2D29-4767-83FD-6C0DFFF62C06}" type="presParOf" srcId="{90CDF776-122A-4C3B-8588-E725F44DF015}" destId="{EF6AAFB2-75DD-4D02-B93C-923B3D23FFA4}" srcOrd="6" destOrd="0" presId="urn:microsoft.com/office/officeart/2018/2/layout/IconVerticalSolidList"/>
    <dgm:cxn modelId="{DD40FB9A-EEBD-4344-B08C-D9D3AC903CBA}" type="presParOf" srcId="{EF6AAFB2-75DD-4D02-B93C-923B3D23FFA4}" destId="{8ECFF76F-A290-4A03-9795-6A97DF05E6FC}" srcOrd="0" destOrd="0" presId="urn:microsoft.com/office/officeart/2018/2/layout/IconVerticalSolidList"/>
    <dgm:cxn modelId="{117ADC14-E706-4465-8BDD-55161A23E4B3}" type="presParOf" srcId="{EF6AAFB2-75DD-4D02-B93C-923B3D23FFA4}" destId="{692DC61E-CAE2-4186-A353-DC166EBBC1EB}" srcOrd="1" destOrd="0" presId="urn:microsoft.com/office/officeart/2018/2/layout/IconVerticalSolidList"/>
    <dgm:cxn modelId="{D960B581-EB82-45CE-BA1F-DA987146D008}" type="presParOf" srcId="{EF6AAFB2-75DD-4D02-B93C-923B3D23FFA4}" destId="{B68BBD69-5E9A-4913-BCFC-1267B0FD72D3}" srcOrd="2" destOrd="0" presId="urn:microsoft.com/office/officeart/2018/2/layout/IconVerticalSolidList"/>
    <dgm:cxn modelId="{08F05A6D-BCF5-4248-9E1D-AA323918C2E3}" type="presParOf" srcId="{EF6AAFB2-75DD-4D02-B93C-923B3D23FFA4}" destId="{D2708F6E-E187-4AE0-9969-77FB425CAA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B8822B-6F55-46EC-B65D-46FCD2B4BE80}"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32BEA86D-88FE-48BC-AC9B-4016859E5CC4}">
      <dgm:prSet custT="1"/>
      <dgm:spPr/>
      <dgm:t>
        <a:bodyPr/>
        <a:lstStyle/>
        <a:p>
          <a:pPr>
            <a:lnSpc>
              <a:spcPct val="100000"/>
            </a:lnSpc>
          </a:pPr>
          <a:r>
            <a:rPr lang="en-GB" sz="1200" dirty="0">
              <a:latin typeface="Cambria" panose="02040503050406030204" pitchFamily="18" charset="0"/>
              <a:ea typeface="Cambria" panose="02040503050406030204" pitchFamily="18" charset="0"/>
            </a:rPr>
            <a:t>Editors and editorial members significantly influenced the journal's IF, often contributing both highly cited and high IF-contributing papers.</a:t>
          </a:r>
          <a:endParaRPr lang="en-US" sz="1200" dirty="0">
            <a:latin typeface="Cambria" panose="02040503050406030204" pitchFamily="18" charset="0"/>
            <a:ea typeface="Cambria" panose="02040503050406030204" pitchFamily="18" charset="0"/>
          </a:endParaRPr>
        </a:p>
      </dgm:t>
    </dgm:pt>
    <dgm:pt modelId="{888863B5-6E4F-41F7-8A95-BB001FDCBE03}" type="parTrans" cxnId="{C4CAA068-F8BA-4A11-BFE6-B61D1BBD9AF4}">
      <dgm:prSet/>
      <dgm:spPr/>
      <dgm:t>
        <a:bodyPr/>
        <a:lstStyle/>
        <a:p>
          <a:endParaRPr lang="en-US" sz="1200">
            <a:latin typeface="Cambria" panose="02040503050406030204" pitchFamily="18" charset="0"/>
            <a:ea typeface="Cambria" panose="02040503050406030204" pitchFamily="18" charset="0"/>
          </a:endParaRPr>
        </a:p>
      </dgm:t>
    </dgm:pt>
    <dgm:pt modelId="{C30F7C4D-3304-472F-B1F6-11EAD8CC3BCE}" type="sibTrans" cxnId="{C4CAA068-F8BA-4A11-BFE6-B61D1BBD9AF4}">
      <dgm:prSet/>
      <dgm:spPr/>
      <dgm:t>
        <a:bodyPr/>
        <a:lstStyle/>
        <a:p>
          <a:endParaRPr lang="en-US" sz="1200">
            <a:latin typeface="Cambria" panose="02040503050406030204" pitchFamily="18" charset="0"/>
            <a:ea typeface="Cambria" panose="02040503050406030204" pitchFamily="18" charset="0"/>
          </a:endParaRPr>
        </a:p>
      </dgm:t>
    </dgm:pt>
    <dgm:pt modelId="{8BBC40D8-CA4C-4C73-8333-9CB42682CC20}">
      <dgm:prSet custT="1"/>
      <dgm:spPr/>
      <dgm:t>
        <a:bodyPr/>
        <a:lstStyle/>
        <a:p>
          <a:pPr>
            <a:lnSpc>
              <a:spcPct val="100000"/>
            </a:lnSpc>
          </a:pPr>
          <a:r>
            <a:rPr lang="en-GB" sz="1200" dirty="0">
              <a:latin typeface="Cambria" panose="02040503050406030204" pitchFamily="18" charset="0"/>
              <a:ea typeface="Cambria" panose="02040503050406030204" pitchFamily="18" charset="0"/>
            </a:rPr>
            <a:t>The findings underscore the critical role of editorial teams in shaping a journal’s scientific impact</a:t>
          </a:r>
          <a:endParaRPr lang="en-US" sz="1200" dirty="0">
            <a:latin typeface="Cambria" panose="02040503050406030204" pitchFamily="18" charset="0"/>
            <a:ea typeface="Cambria" panose="02040503050406030204" pitchFamily="18" charset="0"/>
          </a:endParaRPr>
        </a:p>
      </dgm:t>
    </dgm:pt>
    <dgm:pt modelId="{4D375D53-2921-4B44-B88C-C959F80A3ADC}" type="parTrans" cxnId="{5E347A95-A575-440B-85DD-8B24FF4E74A0}">
      <dgm:prSet/>
      <dgm:spPr/>
      <dgm:t>
        <a:bodyPr/>
        <a:lstStyle/>
        <a:p>
          <a:endParaRPr lang="en-US" sz="1200">
            <a:latin typeface="Cambria" panose="02040503050406030204" pitchFamily="18" charset="0"/>
            <a:ea typeface="Cambria" panose="02040503050406030204" pitchFamily="18" charset="0"/>
          </a:endParaRPr>
        </a:p>
      </dgm:t>
    </dgm:pt>
    <dgm:pt modelId="{4DDFDD35-83B0-4587-9C95-D75DEF3760ED}" type="sibTrans" cxnId="{5E347A95-A575-440B-85DD-8B24FF4E74A0}">
      <dgm:prSet/>
      <dgm:spPr/>
      <dgm:t>
        <a:bodyPr/>
        <a:lstStyle/>
        <a:p>
          <a:endParaRPr lang="en-US" sz="1200">
            <a:latin typeface="Cambria" panose="02040503050406030204" pitchFamily="18" charset="0"/>
            <a:ea typeface="Cambria" panose="02040503050406030204" pitchFamily="18" charset="0"/>
          </a:endParaRPr>
        </a:p>
      </dgm:t>
    </dgm:pt>
    <dgm:pt modelId="{316974B8-A3D7-432E-A901-90C582B72C70}">
      <dgm:prSet custT="1"/>
      <dgm:spPr/>
      <dgm:t>
        <a:bodyPr/>
        <a:lstStyle/>
        <a:p>
          <a:pPr>
            <a:lnSpc>
              <a:spcPct val="100000"/>
            </a:lnSpc>
          </a:pPr>
          <a:r>
            <a:rPr lang="en-GB" sz="1200" dirty="0">
              <a:latin typeface="Cambria" panose="02040503050406030204" pitchFamily="18" charset="0"/>
              <a:ea typeface="Cambria" panose="02040503050406030204" pitchFamily="18" charset="0"/>
            </a:rPr>
            <a:t>The results suggest that </a:t>
          </a:r>
          <a:r>
            <a:rPr lang="en-GB" sz="1200" b="1" dirty="0">
              <a:latin typeface="Cambria" panose="02040503050406030204" pitchFamily="18" charset="0"/>
              <a:ea typeface="Cambria" panose="02040503050406030204" pitchFamily="18" charset="0"/>
            </a:rPr>
            <a:t>total citation counts</a:t>
          </a:r>
          <a:r>
            <a:rPr lang="en-GB" sz="1200" dirty="0">
              <a:latin typeface="Cambria" panose="02040503050406030204" pitchFamily="18" charset="0"/>
              <a:ea typeface="Cambria" panose="02040503050406030204" pitchFamily="18" charset="0"/>
            </a:rPr>
            <a:t> over time may serve as a more effective metric for assessing research performance than IF alone</a:t>
          </a:r>
          <a:endParaRPr lang="en-US" sz="1200" dirty="0">
            <a:latin typeface="Cambria" panose="02040503050406030204" pitchFamily="18" charset="0"/>
            <a:ea typeface="Cambria" panose="02040503050406030204" pitchFamily="18" charset="0"/>
          </a:endParaRPr>
        </a:p>
      </dgm:t>
    </dgm:pt>
    <dgm:pt modelId="{19043AC2-F54E-4FD9-9F45-8CC76CF792BD}" type="parTrans" cxnId="{D9BCE392-B92F-46A0-AE1C-C27C00448160}">
      <dgm:prSet/>
      <dgm:spPr/>
      <dgm:t>
        <a:bodyPr/>
        <a:lstStyle/>
        <a:p>
          <a:endParaRPr lang="en-US" sz="1200">
            <a:latin typeface="Cambria" panose="02040503050406030204" pitchFamily="18" charset="0"/>
            <a:ea typeface="Cambria" panose="02040503050406030204" pitchFamily="18" charset="0"/>
          </a:endParaRPr>
        </a:p>
      </dgm:t>
    </dgm:pt>
    <dgm:pt modelId="{FE75C051-AF40-485B-A88D-1C702D592BFE}" type="sibTrans" cxnId="{D9BCE392-B92F-46A0-AE1C-C27C00448160}">
      <dgm:prSet/>
      <dgm:spPr/>
      <dgm:t>
        <a:bodyPr/>
        <a:lstStyle/>
        <a:p>
          <a:endParaRPr lang="en-US" sz="1200">
            <a:latin typeface="Cambria" panose="02040503050406030204" pitchFamily="18" charset="0"/>
            <a:ea typeface="Cambria" panose="02040503050406030204" pitchFamily="18" charset="0"/>
          </a:endParaRPr>
        </a:p>
      </dgm:t>
    </dgm:pt>
    <dgm:pt modelId="{729B07F2-2D5B-43D2-909A-6F662CB14ECB}" type="pres">
      <dgm:prSet presAssocID="{CFB8822B-6F55-46EC-B65D-46FCD2B4BE80}" presName="root" presStyleCnt="0">
        <dgm:presLayoutVars>
          <dgm:dir/>
          <dgm:resizeHandles val="exact"/>
        </dgm:presLayoutVars>
      </dgm:prSet>
      <dgm:spPr/>
    </dgm:pt>
    <dgm:pt modelId="{F33AE2D2-EAC3-4604-A4E5-DF1F9296C21A}" type="pres">
      <dgm:prSet presAssocID="{32BEA86D-88FE-48BC-AC9B-4016859E5CC4}" presName="compNode" presStyleCnt="0"/>
      <dgm:spPr/>
    </dgm:pt>
    <dgm:pt modelId="{061B8C79-E5FC-4A56-BB9F-491F6149E689}" type="pres">
      <dgm:prSet presAssocID="{32BEA86D-88FE-48BC-AC9B-4016859E5CC4}" presName="bgRect" presStyleLbl="bgShp" presStyleIdx="0" presStyleCnt="3"/>
      <dgm:spPr/>
    </dgm:pt>
    <dgm:pt modelId="{A51F3574-0940-4487-B602-9C30E8ED77DF}" type="pres">
      <dgm:prSet presAssocID="{32BEA86D-88FE-48BC-AC9B-4016859E5C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wspaper"/>
        </a:ext>
      </dgm:extLst>
    </dgm:pt>
    <dgm:pt modelId="{D493FAD0-EF56-492D-8315-47C64467BD88}" type="pres">
      <dgm:prSet presAssocID="{32BEA86D-88FE-48BC-AC9B-4016859E5CC4}" presName="spaceRect" presStyleCnt="0"/>
      <dgm:spPr/>
    </dgm:pt>
    <dgm:pt modelId="{F66A2767-32FD-43EB-A4EB-BAD731CF86A6}" type="pres">
      <dgm:prSet presAssocID="{32BEA86D-88FE-48BC-AC9B-4016859E5CC4}" presName="parTx" presStyleLbl="revTx" presStyleIdx="0" presStyleCnt="3">
        <dgm:presLayoutVars>
          <dgm:chMax val="0"/>
          <dgm:chPref val="0"/>
        </dgm:presLayoutVars>
      </dgm:prSet>
      <dgm:spPr/>
    </dgm:pt>
    <dgm:pt modelId="{B33013CC-ADE4-4A89-ACD1-4CF35719ECFF}" type="pres">
      <dgm:prSet presAssocID="{C30F7C4D-3304-472F-B1F6-11EAD8CC3BCE}" presName="sibTrans" presStyleCnt="0"/>
      <dgm:spPr/>
    </dgm:pt>
    <dgm:pt modelId="{907FA967-5E01-4FC9-8511-00C84D771FED}" type="pres">
      <dgm:prSet presAssocID="{8BBC40D8-CA4C-4C73-8333-9CB42682CC20}" presName="compNode" presStyleCnt="0"/>
      <dgm:spPr/>
    </dgm:pt>
    <dgm:pt modelId="{30B92431-668E-4E73-A0DD-FA6A779C42F0}" type="pres">
      <dgm:prSet presAssocID="{8BBC40D8-CA4C-4C73-8333-9CB42682CC20}" presName="bgRect" presStyleLbl="bgShp" presStyleIdx="1" presStyleCnt="3"/>
      <dgm:spPr/>
    </dgm:pt>
    <dgm:pt modelId="{49F78DD6-BD8D-4267-B528-125774FAA158}" type="pres">
      <dgm:prSet presAssocID="{8BBC40D8-CA4C-4C73-8333-9CB42682CC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12685B1B-3149-45B5-A2DF-BB1CCD6A0568}" type="pres">
      <dgm:prSet presAssocID="{8BBC40D8-CA4C-4C73-8333-9CB42682CC20}" presName="spaceRect" presStyleCnt="0"/>
      <dgm:spPr/>
    </dgm:pt>
    <dgm:pt modelId="{443E115D-302E-4B36-BF08-245378EE1232}" type="pres">
      <dgm:prSet presAssocID="{8BBC40D8-CA4C-4C73-8333-9CB42682CC20}" presName="parTx" presStyleLbl="revTx" presStyleIdx="1" presStyleCnt="3">
        <dgm:presLayoutVars>
          <dgm:chMax val="0"/>
          <dgm:chPref val="0"/>
        </dgm:presLayoutVars>
      </dgm:prSet>
      <dgm:spPr/>
    </dgm:pt>
    <dgm:pt modelId="{FA27F38A-34EA-42DE-9DFD-0E50DAD4A265}" type="pres">
      <dgm:prSet presAssocID="{4DDFDD35-83B0-4587-9C95-D75DEF3760ED}" presName="sibTrans" presStyleCnt="0"/>
      <dgm:spPr/>
    </dgm:pt>
    <dgm:pt modelId="{D121E3B5-72E9-426A-9DC5-16A64A974916}" type="pres">
      <dgm:prSet presAssocID="{316974B8-A3D7-432E-A901-90C582B72C70}" presName="compNode" presStyleCnt="0"/>
      <dgm:spPr/>
    </dgm:pt>
    <dgm:pt modelId="{4ABAAAD0-0960-4D28-8018-984D3FD768F0}" type="pres">
      <dgm:prSet presAssocID="{316974B8-A3D7-432E-A901-90C582B72C70}" presName="bgRect" presStyleLbl="bgShp" presStyleIdx="2" presStyleCnt="3"/>
      <dgm:spPr/>
    </dgm:pt>
    <dgm:pt modelId="{A1DCEA18-E034-4E5F-9AA6-4387628530AC}" type="pres">
      <dgm:prSet presAssocID="{316974B8-A3D7-432E-A901-90C582B72C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39A585BC-C308-4740-BCAD-A5CD4097BD92}" type="pres">
      <dgm:prSet presAssocID="{316974B8-A3D7-432E-A901-90C582B72C70}" presName="spaceRect" presStyleCnt="0"/>
      <dgm:spPr/>
    </dgm:pt>
    <dgm:pt modelId="{A4760996-4DF1-404A-B6E6-54B15547CD04}" type="pres">
      <dgm:prSet presAssocID="{316974B8-A3D7-432E-A901-90C582B72C70}" presName="parTx" presStyleLbl="revTx" presStyleIdx="2" presStyleCnt="3">
        <dgm:presLayoutVars>
          <dgm:chMax val="0"/>
          <dgm:chPref val="0"/>
        </dgm:presLayoutVars>
      </dgm:prSet>
      <dgm:spPr/>
    </dgm:pt>
  </dgm:ptLst>
  <dgm:cxnLst>
    <dgm:cxn modelId="{A7549401-ED82-4777-AC62-B40B55A525BA}" type="presOf" srcId="{8BBC40D8-CA4C-4C73-8333-9CB42682CC20}" destId="{443E115D-302E-4B36-BF08-245378EE1232}" srcOrd="0" destOrd="0" presId="urn:microsoft.com/office/officeart/2018/2/layout/IconVerticalSolidList"/>
    <dgm:cxn modelId="{706C5E45-9C56-4B94-A682-D1D98A0A45C4}" type="presOf" srcId="{CFB8822B-6F55-46EC-B65D-46FCD2B4BE80}" destId="{729B07F2-2D5B-43D2-909A-6F662CB14ECB}" srcOrd="0" destOrd="0" presId="urn:microsoft.com/office/officeart/2018/2/layout/IconVerticalSolidList"/>
    <dgm:cxn modelId="{C4CAA068-F8BA-4A11-BFE6-B61D1BBD9AF4}" srcId="{CFB8822B-6F55-46EC-B65D-46FCD2B4BE80}" destId="{32BEA86D-88FE-48BC-AC9B-4016859E5CC4}" srcOrd="0" destOrd="0" parTransId="{888863B5-6E4F-41F7-8A95-BB001FDCBE03}" sibTransId="{C30F7C4D-3304-472F-B1F6-11EAD8CC3BCE}"/>
    <dgm:cxn modelId="{0B7A4659-6688-40E1-8FE5-669F2F70E727}" type="presOf" srcId="{316974B8-A3D7-432E-A901-90C582B72C70}" destId="{A4760996-4DF1-404A-B6E6-54B15547CD04}" srcOrd="0" destOrd="0" presId="urn:microsoft.com/office/officeart/2018/2/layout/IconVerticalSolidList"/>
    <dgm:cxn modelId="{D9BCE392-B92F-46A0-AE1C-C27C00448160}" srcId="{CFB8822B-6F55-46EC-B65D-46FCD2B4BE80}" destId="{316974B8-A3D7-432E-A901-90C582B72C70}" srcOrd="2" destOrd="0" parTransId="{19043AC2-F54E-4FD9-9F45-8CC76CF792BD}" sibTransId="{FE75C051-AF40-485B-A88D-1C702D592BFE}"/>
    <dgm:cxn modelId="{5E347A95-A575-440B-85DD-8B24FF4E74A0}" srcId="{CFB8822B-6F55-46EC-B65D-46FCD2B4BE80}" destId="{8BBC40D8-CA4C-4C73-8333-9CB42682CC20}" srcOrd="1" destOrd="0" parTransId="{4D375D53-2921-4B44-B88C-C959F80A3ADC}" sibTransId="{4DDFDD35-83B0-4587-9C95-D75DEF3760ED}"/>
    <dgm:cxn modelId="{0F3BB2EE-BE1A-4C9C-81A5-87DA05935BDE}" type="presOf" srcId="{32BEA86D-88FE-48BC-AC9B-4016859E5CC4}" destId="{F66A2767-32FD-43EB-A4EB-BAD731CF86A6}" srcOrd="0" destOrd="0" presId="urn:microsoft.com/office/officeart/2018/2/layout/IconVerticalSolidList"/>
    <dgm:cxn modelId="{3F64F027-F396-471A-9CC8-49B4968977BF}" type="presParOf" srcId="{729B07F2-2D5B-43D2-909A-6F662CB14ECB}" destId="{F33AE2D2-EAC3-4604-A4E5-DF1F9296C21A}" srcOrd="0" destOrd="0" presId="urn:microsoft.com/office/officeart/2018/2/layout/IconVerticalSolidList"/>
    <dgm:cxn modelId="{892307E5-DF4B-4A90-A5AF-E7374C496303}" type="presParOf" srcId="{F33AE2D2-EAC3-4604-A4E5-DF1F9296C21A}" destId="{061B8C79-E5FC-4A56-BB9F-491F6149E689}" srcOrd="0" destOrd="0" presId="urn:microsoft.com/office/officeart/2018/2/layout/IconVerticalSolidList"/>
    <dgm:cxn modelId="{8FDDE38B-391B-4A9E-962B-80E1E0A99B7E}" type="presParOf" srcId="{F33AE2D2-EAC3-4604-A4E5-DF1F9296C21A}" destId="{A51F3574-0940-4487-B602-9C30E8ED77DF}" srcOrd="1" destOrd="0" presId="urn:microsoft.com/office/officeart/2018/2/layout/IconVerticalSolidList"/>
    <dgm:cxn modelId="{ABA113B2-2461-4372-BC8C-EAF17B6BCB77}" type="presParOf" srcId="{F33AE2D2-EAC3-4604-A4E5-DF1F9296C21A}" destId="{D493FAD0-EF56-492D-8315-47C64467BD88}" srcOrd="2" destOrd="0" presId="urn:microsoft.com/office/officeart/2018/2/layout/IconVerticalSolidList"/>
    <dgm:cxn modelId="{85501D0F-F4B8-4B55-A580-D836DDA4366B}" type="presParOf" srcId="{F33AE2D2-EAC3-4604-A4E5-DF1F9296C21A}" destId="{F66A2767-32FD-43EB-A4EB-BAD731CF86A6}" srcOrd="3" destOrd="0" presId="urn:microsoft.com/office/officeart/2018/2/layout/IconVerticalSolidList"/>
    <dgm:cxn modelId="{66C95A87-BA34-4C2F-9746-7F886A4FE8C1}" type="presParOf" srcId="{729B07F2-2D5B-43D2-909A-6F662CB14ECB}" destId="{B33013CC-ADE4-4A89-ACD1-4CF35719ECFF}" srcOrd="1" destOrd="0" presId="urn:microsoft.com/office/officeart/2018/2/layout/IconVerticalSolidList"/>
    <dgm:cxn modelId="{F161265D-8DEA-4B9F-9F82-9F326EDBE45F}" type="presParOf" srcId="{729B07F2-2D5B-43D2-909A-6F662CB14ECB}" destId="{907FA967-5E01-4FC9-8511-00C84D771FED}" srcOrd="2" destOrd="0" presId="urn:microsoft.com/office/officeart/2018/2/layout/IconVerticalSolidList"/>
    <dgm:cxn modelId="{20683B98-7640-4BDF-A932-852FDDA4E2A7}" type="presParOf" srcId="{907FA967-5E01-4FC9-8511-00C84D771FED}" destId="{30B92431-668E-4E73-A0DD-FA6A779C42F0}" srcOrd="0" destOrd="0" presId="urn:microsoft.com/office/officeart/2018/2/layout/IconVerticalSolidList"/>
    <dgm:cxn modelId="{03B4E731-7139-4874-B374-882DC3F6B53C}" type="presParOf" srcId="{907FA967-5E01-4FC9-8511-00C84D771FED}" destId="{49F78DD6-BD8D-4267-B528-125774FAA158}" srcOrd="1" destOrd="0" presId="urn:microsoft.com/office/officeart/2018/2/layout/IconVerticalSolidList"/>
    <dgm:cxn modelId="{588CB37F-E57E-406C-8BEB-65877DC99854}" type="presParOf" srcId="{907FA967-5E01-4FC9-8511-00C84D771FED}" destId="{12685B1B-3149-45B5-A2DF-BB1CCD6A0568}" srcOrd="2" destOrd="0" presId="urn:microsoft.com/office/officeart/2018/2/layout/IconVerticalSolidList"/>
    <dgm:cxn modelId="{A54A4AD0-2700-4FC9-8DF2-47C4C611BC28}" type="presParOf" srcId="{907FA967-5E01-4FC9-8511-00C84D771FED}" destId="{443E115D-302E-4B36-BF08-245378EE1232}" srcOrd="3" destOrd="0" presId="urn:microsoft.com/office/officeart/2018/2/layout/IconVerticalSolidList"/>
    <dgm:cxn modelId="{F4FCD8CB-9A1F-4381-B3D9-12440D798E45}" type="presParOf" srcId="{729B07F2-2D5B-43D2-909A-6F662CB14ECB}" destId="{FA27F38A-34EA-42DE-9DFD-0E50DAD4A265}" srcOrd="3" destOrd="0" presId="urn:microsoft.com/office/officeart/2018/2/layout/IconVerticalSolidList"/>
    <dgm:cxn modelId="{685C73F0-1006-4ACF-92CE-71823CE681B9}" type="presParOf" srcId="{729B07F2-2D5B-43D2-909A-6F662CB14ECB}" destId="{D121E3B5-72E9-426A-9DC5-16A64A974916}" srcOrd="4" destOrd="0" presId="urn:microsoft.com/office/officeart/2018/2/layout/IconVerticalSolidList"/>
    <dgm:cxn modelId="{8851682C-48DD-4DEC-93B3-9A605FBEE663}" type="presParOf" srcId="{D121E3B5-72E9-426A-9DC5-16A64A974916}" destId="{4ABAAAD0-0960-4D28-8018-984D3FD768F0}" srcOrd="0" destOrd="0" presId="urn:microsoft.com/office/officeart/2018/2/layout/IconVerticalSolidList"/>
    <dgm:cxn modelId="{176E2F06-71B6-4AB7-8809-1A3F967749E3}" type="presParOf" srcId="{D121E3B5-72E9-426A-9DC5-16A64A974916}" destId="{A1DCEA18-E034-4E5F-9AA6-4387628530AC}" srcOrd="1" destOrd="0" presId="urn:microsoft.com/office/officeart/2018/2/layout/IconVerticalSolidList"/>
    <dgm:cxn modelId="{57F8B03E-D84C-47CC-BD6C-3BAC64F32074}" type="presParOf" srcId="{D121E3B5-72E9-426A-9DC5-16A64A974916}" destId="{39A585BC-C308-4740-BCAD-A5CD4097BD92}" srcOrd="2" destOrd="0" presId="urn:microsoft.com/office/officeart/2018/2/layout/IconVerticalSolidList"/>
    <dgm:cxn modelId="{14A5AE66-089D-4EC3-9605-FC2F96093418}" type="presParOf" srcId="{D121E3B5-72E9-426A-9DC5-16A64A974916}" destId="{A4760996-4DF1-404A-B6E6-54B15547CD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9A5702-087A-437C-A31A-39280C770654}"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A380852E-79EA-4896-804F-172747C74350}">
      <dgm:prSet custT="1"/>
      <dgm:spPr/>
      <dgm:t>
        <a:bodyPr/>
        <a:lstStyle/>
        <a:p>
          <a:pPr>
            <a:lnSpc>
              <a:spcPct val="100000"/>
            </a:lnSpc>
          </a:pPr>
          <a:r>
            <a:rPr lang="en-GB" sz="1200" dirty="0">
              <a:latin typeface="Cambria" panose="02040503050406030204" pitchFamily="18" charset="0"/>
              <a:ea typeface="Cambria" panose="02040503050406030204" pitchFamily="18" charset="0"/>
            </a:rPr>
            <a:t>In artificial intelligence journals - researchers assess journal quality, factors such as the reputation of the editorial board and the review process are often prioritized over JIF</a:t>
          </a:r>
          <a:endParaRPr lang="en-US" sz="1200" dirty="0">
            <a:latin typeface="Cambria" panose="02040503050406030204" pitchFamily="18" charset="0"/>
            <a:ea typeface="Cambria" panose="02040503050406030204" pitchFamily="18" charset="0"/>
          </a:endParaRPr>
        </a:p>
      </dgm:t>
    </dgm:pt>
    <dgm:pt modelId="{4E65EFCC-2E29-4671-8256-10A8325B8686}" type="parTrans" cxnId="{2E870358-AC1B-4D79-A4C6-2DE49EB2CC9A}">
      <dgm:prSet/>
      <dgm:spPr/>
      <dgm:t>
        <a:bodyPr/>
        <a:lstStyle/>
        <a:p>
          <a:endParaRPr lang="en-US" sz="1600">
            <a:latin typeface="Cambria" panose="02040503050406030204" pitchFamily="18" charset="0"/>
            <a:ea typeface="Cambria" panose="02040503050406030204" pitchFamily="18" charset="0"/>
          </a:endParaRPr>
        </a:p>
      </dgm:t>
    </dgm:pt>
    <dgm:pt modelId="{91A14E2E-ECD0-40FE-A61D-14D1BE7A3C51}" type="sibTrans" cxnId="{2E870358-AC1B-4D79-A4C6-2DE49EB2CC9A}">
      <dgm:prSet/>
      <dgm:spPr/>
      <dgm:t>
        <a:bodyPr/>
        <a:lstStyle/>
        <a:p>
          <a:endParaRPr lang="en-US" sz="1600">
            <a:latin typeface="Cambria" panose="02040503050406030204" pitchFamily="18" charset="0"/>
            <a:ea typeface="Cambria" panose="02040503050406030204" pitchFamily="18" charset="0"/>
          </a:endParaRPr>
        </a:p>
      </dgm:t>
    </dgm:pt>
    <dgm:pt modelId="{AAE12338-9AC7-4879-AF0D-EA2A854D1FD4}">
      <dgm:prSet custT="1"/>
      <dgm:spPr/>
      <dgm:t>
        <a:bodyPr/>
        <a:lstStyle/>
        <a:p>
          <a:pPr>
            <a:lnSpc>
              <a:spcPct val="100000"/>
            </a:lnSpc>
          </a:pPr>
          <a:r>
            <a:rPr lang="en-GB" sz="1200">
              <a:latin typeface="Cambria" panose="02040503050406030204" pitchFamily="18" charset="0"/>
              <a:ea typeface="Cambria" panose="02040503050406030204" pitchFamily="18" charset="0"/>
            </a:rPr>
            <a:t>JIF is a widely recognized metric, it may not fully capture the qualitative aspects of journal quality that experts value</a:t>
          </a:r>
          <a:endParaRPr lang="en-US" sz="1200">
            <a:latin typeface="Cambria" panose="02040503050406030204" pitchFamily="18" charset="0"/>
            <a:ea typeface="Cambria" panose="02040503050406030204" pitchFamily="18" charset="0"/>
          </a:endParaRPr>
        </a:p>
      </dgm:t>
    </dgm:pt>
    <dgm:pt modelId="{59135459-98B8-41DC-B90A-4622DE9AA422}" type="parTrans" cxnId="{0D166AA7-FC2F-477C-B26E-C3C9EF4DD2BF}">
      <dgm:prSet/>
      <dgm:spPr/>
      <dgm:t>
        <a:bodyPr/>
        <a:lstStyle/>
        <a:p>
          <a:endParaRPr lang="en-US" sz="1600">
            <a:latin typeface="Cambria" panose="02040503050406030204" pitchFamily="18" charset="0"/>
            <a:ea typeface="Cambria" panose="02040503050406030204" pitchFamily="18" charset="0"/>
          </a:endParaRPr>
        </a:p>
      </dgm:t>
    </dgm:pt>
    <dgm:pt modelId="{BD17ACB8-5313-4050-B5D4-259EA60B198E}" type="sibTrans" cxnId="{0D166AA7-FC2F-477C-B26E-C3C9EF4DD2BF}">
      <dgm:prSet/>
      <dgm:spPr/>
      <dgm:t>
        <a:bodyPr/>
        <a:lstStyle/>
        <a:p>
          <a:endParaRPr lang="en-US" sz="1600">
            <a:latin typeface="Cambria" panose="02040503050406030204" pitchFamily="18" charset="0"/>
            <a:ea typeface="Cambria" panose="02040503050406030204" pitchFamily="18" charset="0"/>
          </a:endParaRPr>
        </a:p>
      </dgm:t>
    </dgm:pt>
    <dgm:pt modelId="{8AFAC1C4-F5A0-4FD3-9812-76C63FEDE6F3}" type="pres">
      <dgm:prSet presAssocID="{CB9A5702-087A-437C-A31A-39280C770654}" presName="root" presStyleCnt="0">
        <dgm:presLayoutVars>
          <dgm:dir/>
          <dgm:resizeHandles val="exact"/>
        </dgm:presLayoutVars>
      </dgm:prSet>
      <dgm:spPr/>
    </dgm:pt>
    <dgm:pt modelId="{FB3A89B7-4766-42FD-B02D-945965FD8E42}" type="pres">
      <dgm:prSet presAssocID="{A380852E-79EA-4896-804F-172747C74350}" presName="compNode" presStyleCnt="0"/>
      <dgm:spPr/>
    </dgm:pt>
    <dgm:pt modelId="{80CB3D95-2CD5-45D8-877A-9FC775AC9D34}" type="pres">
      <dgm:prSet presAssocID="{A380852E-79EA-4896-804F-172747C74350}" presName="bgRect" presStyleLbl="bgShp" presStyleIdx="0" presStyleCnt="2"/>
      <dgm:spPr/>
    </dgm:pt>
    <dgm:pt modelId="{28144F2B-9C7A-49C0-9450-E1F044C78E0E}" type="pres">
      <dgm:prSet presAssocID="{A380852E-79EA-4896-804F-172747C743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wspaper"/>
        </a:ext>
      </dgm:extLst>
    </dgm:pt>
    <dgm:pt modelId="{5E0D7405-FE24-4A7C-9623-A9E9FDAB10B1}" type="pres">
      <dgm:prSet presAssocID="{A380852E-79EA-4896-804F-172747C74350}" presName="spaceRect" presStyleCnt="0"/>
      <dgm:spPr/>
    </dgm:pt>
    <dgm:pt modelId="{6E7F2E8E-AC6E-464A-A488-6303719EFF6B}" type="pres">
      <dgm:prSet presAssocID="{A380852E-79EA-4896-804F-172747C74350}" presName="parTx" presStyleLbl="revTx" presStyleIdx="0" presStyleCnt="2">
        <dgm:presLayoutVars>
          <dgm:chMax val="0"/>
          <dgm:chPref val="0"/>
        </dgm:presLayoutVars>
      </dgm:prSet>
      <dgm:spPr/>
    </dgm:pt>
    <dgm:pt modelId="{6B8E3808-2AB7-41B0-B67F-9DEB2E7D5127}" type="pres">
      <dgm:prSet presAssocID="{91A14E2E-ECD0-40FE-A61D-14D1BE7A3C51}" presName="sibTrans" presStyleCnt="0"/>
      <dgm:spPr/>
    </dgm:pt>
    <dgm:pt modelId="{DEBABD1A-E9DD-4B91-B50B-6E7D4385F93B}" type="pres">
      <dgm:prSet presAssocID="{AAE12338-9AC7-4879-AF0D-EA2A854D1FD4}" presName="compNode" presStyleCnt="0"/>
      <dgm:spPr/>
    </dgm:pt>
    <dgm:pt modelId="{221240F0-1DC6-4E91-9E81-68EC4FF946C0}" type="pres">
      <dgm:prSet presAssocID="{AAE12338-9AC7-4879-AF0D-EA2A854D1FD4}" presName="bgRect" presStyleLbl="bgShp" presStyleIdx="1" presStyleCnt="2"/>
      <dgm:spPr/>
    </dgm:pt>
    <dgm:pt modelId="{1A695F17-3E7F-47C0-929D-FCE2BEA67554}" type="pres">
      <dgm:prSet presAssocID="{AAE12338-9AC7-4879-AF0D-EA2A854D1F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ACAF4D37-6664-4017-8E01-17E09318C31D}" type="pres">
      <dgm:prSet presAssocID="{AAE12338-9AC7-4879-AF0D-EA2A854D1FD4}" presName="spaceRect" presStyleCnt="0"/>
      <dgm:spPr/>
    </dgm:pt>
    <dgm:pt modelId="{652185FE-6487-466B-8823-651AE2A9960D}" type="pres">
      <dgm:prSet presAssocID="{AAE12338-9AC7-4879-AF0D-EA2A854D1FD4}" presName="parTx" presStyleLbl="revTx" presStyleIdx="1" presStyleCnt="2">
        <dgm:presLayoutVars>
          <dgm:chMax val="0"/>
          <dgm:chPref val="0"/>
        </dgm:presLayoutVars>
      </dgm:prSet>
      <dgm:spPr/>
    </dgm:pt>
  </dgm:ptLst>
  <dgm:cxnLst>
    <dgm:cxn modelId="{82C8E211-EE61-4317-8F18-77EADE815BBB}" type="presOf" srcId="{CB9A5702-087A-437C-A31A-39280C770654}" destId="{8AFAC1C4-F5A0-4FD3-9812-76C63FEDE6F3}" srcOrd="0" destOrd="0" presId="urn:microsoft.com/office/officeart/2018/2/layout/IconVerticalSolidList"/>
    <dgm:cxn modelId="{2E870358-AC1B-4D79-A4C6-2DE49EB2CC9A}" srcId="{CB9A5702-087A-437C-A31A-39280C770654}" destId="{A380852E-79EA-4896-804F-172747C74350}" srcOrd="0" destOrd="0" parTransId="{4E65EFCC-2E29-4671-8256-10A8325B8686}" sibTransId="{91A14E2E-ECD0-40FE-A61D-14D1BE7A3C51}"/>
    <dgm:cxn modelId="{1D29998D-2508-4CF8-9FA5-562502E08F9F}" type="presOf" srcId="{A380852E-79EA-4896-804F-172747C74350}" destId="{6E7F2E8E-AC6E-464A-A488-6303719EFF6B}" srcOrd="0" destOrd="0" presId="urn:microsoft.com/office/officeart/2018/2/layout/IconVerticalSolidList"/>
    <dgm:cxn modelId="{0D166AA7-FC2F-477C-B26E-C3C9EF4DD2BF}" srcId="{CB9A5702-087A-437C-A31A-39280C770654}" destId="{AAE12338-9AC7-4879-AF0D-EA2A854D1FD4}" srcOrd="1" destOrd="0" parTransId="{59135459-98B8-41DC-B90A-4622DE9AA422}" sibTransId="{BD17ACB8-5313-4050-B5D4-259EA60B198E}"/>
    <dgm:cxn modelId="{51D688EC-1112-425C-88FA-C63439A87E44}" type="presOf" srcId="{AAE12338-9AC7-4879-AF0D-EA2A854D1FD4}" destId="{652185FE-6487-466B-8823-651AE2A9960D}" srcOrd="0" destOrd="0" presId="urn:microsoft.com/office/officeart/2018/2/layout/IconVerticalSolidList"/>
    <dgm:cxn modelId="{0A6EDC0F-95F6-4E64-AFB3-DABAE9F10F37}" type="presParOf" srcId="{8AFAC1C4-F5A0-4FD3-9812-76C63FEDE6F3}" destId="{FB3A89B7-4766-42FD-B02D-945965FD8E42}" srcOrd="0" destOrd="0" presId="urn:microsoft.com/office/officeart/2018/2/layout/IconVerticalSolidList"/>
    <dgm:cxn modelId="{AAEE0061-9026-4203-8AD7-57785F2C4C45}" type="presParOf" srcId="{FB3A89B7-4766-42FD-B02D-945965FD8E42}" destId="{80CB3D95-2CD5-45D8-877A-9FC775AC9D34}" srcOrd="0" destOrd="0" presId="urn:microsoft.com/office/officeart/2018/2/layout/IconVerticalSolidList"/>
    <dgm:cxn modelId="{82AE8679-F049-4885-AF13-61EA91AA5DF7}" type="presParOf" srcId="{FB3A89B7-4766-42FD-B02D-945965FD8E42}" destId="{28144F2B-9C7A-49C0-9450-E1F044C78E0E}" srcOrd="1" destOrd="0" presId="urn:microsoft.com/office/officeart/2018/2/layout/IconVerticalSolidList"/>
    <dgm:cxn modelId="{1E285D33-BE5F-4180-864E-1CC51DF69094}" type="presParOf" srcId="{FB3A89B7-4766-42FD-B02D-945965FD8E42}" destId="{5E0D7405-FE24-4A7C-9623-A9E9FDAB10B1}" srcOrd="2" destOrd="0" presId="urn:microsoft.com/office/officeart/2018/2/layout/IconVerticalSolidList"/>
    <dgm:cxn modelId="{93838BA5-0880-4219-8CD4-4466414EA12B}" type="presParOf" srcId="{FB3A89B7-4766-42FD-B02D-945965FD8E42}" destId="{6E7F2E8E-AC6E-464A-A488-6303719EFF6B}" srcOrd="3" destOrd="0" presId="urn:microsoft.com/office/officeart/2018/2/layout/IconVerticalSolidList"/>
    <dgm:cxn modelId="{B2B9C19C-D2D3-45E2-9DBA-837CFE41A598}" type="presParOf" srcId="{8AFAC1C4-F5A0-4FD3-9812-76C63FEDE6F3}" destId="{6B8E3808-2AB7-41B0-B67F-9DEB2E7D5127}" srcOrd="1" destOrd="0" presId="urn:microsoft.com/office/officeart/2018/2/layout/IconVerticalSolidList"/>
    <dgm:cxn modelId="{84320550-261B-4BC2-BBE7-7EF49F5DC9F7}" type="presParOf" srcId="{8AFAC1C4-F5A0-4FD3-9812-76C63FEDE6F3}" destId="{DEBABD1A-E9DD-4B91-B50B-6E7D4385F93B}" srcOrd="2" destOrd="0" presId="urn:microsoft.com/office/officeart/2018/2/layout/IconVerticalSolidList"/>
    <dgm:cxn modelId="{C169654D-7B9C-4897-9031-6A6F4A087256}" type="presParOf" srcId="{DEBABD1A-E9DD-4B91-B50B-6E7D4385F93B}" destId="{221240F0-1DC6-4E91-9E81-68EC4FF946C0}" srcOrd="0" destOrd="0" presId="urn:microsoft.com/office/officeart/2018/2/layout/IconVerticalSolidList"/>
    <dgm:cxn modelId="{EF88FB5D-63BE-4526-B4C9-E43796A1D159}" type="presParOf" srcId="{DEBABD1A-E9DD-4B91-B50B-6E7D4385F93B}" destId="{1A695F17-3E7F-47C0-929D-FCE2BEA67554}" srcOrd="1" destOrd="0" presId="urn:microsoft.com/office/officeart/2018/2/layout/IconVerticalSolidList"/>
    <dgm:cxn modelId="{4E8A180A-BD87-4164-9C18-63BD4B4C8410}" type="presParOf" srcId="{DEBABD1A-E9DD-4B91-B50B-6E7D4385F93B}" destId="{ACAF4D37-6664-4017-8E01-17E09318C31D}" srcOrd="2" destOrd="0" presId="urn:microsoft.com/office/officeart/2018/2/layout/IconVerticalSolidList"/>
    <dgm:cxn modelId="{60E5E048-12F0-4349-B1FE-6BF0205C3C11}" type="presParOf" srcId="{DEBABD1A-E9DD-4B91-B50B-6E7D4385F93B}" destId="{652185FE-6487-466B-8823-651AE2A996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13A8DA-FF14-4FFA-B42F-0387283752D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D02E815-04E7-4C25-9077-61EC821DC417}">
      <dgm:prSet custT="1"/>
      <dgm:spPr/>
      <dgm:t>
        <a:bodyPr/>
        <a:lstStyle/>
        <a:p>
          <a:r>
            <a:rPr lang="en-MY" sz="1100" dirty="0">
              <a:latin typeface="Cambria" panose="02040503050406030204" pitchFamily="18" charset="0"/>
              <a:ea typeface="Cambria" panose="02040503050406030204" pitchFamily="18" charset="0"/>
            </a:rPr>
            <a:t>Hybrid publication models (subscription-based with optional open access) helped maintain high visibility.</a:t>
          </a:r>
          <a:endParaRPr lang="en-MY" sz="1100" b="0" dirty="0">
            <a:latin typeface="Cambria" panose="02040503050406030204" pitchFamily="18" charset="0"/>
            <a:ea typeface="Cambria" panose="02040503050406030204" pitchFamily="18" charset="0"/>
          </a:endParaRPr>
        </a:p>
      </dgm:t>
    </dgm:pt>
    <dgm:pt modelId="{717C5E1A-9A7F-4975-BEDD-C9276D884FFE}" type="parTrans" cxnId="{008D8890-FE73-4021-9DC4-34CDE219B15F}">
      <dgm:prSet/>
      <dgm:spPr/>
      <dgm:t>
        <a:bodyPr/>
        <a:lstStyle/>
        <a:p>
          <a:endParaRPr lang="en-US" sz="1100">
            <a:latin typeface="Cambria" panose="02040503050406030204" pitchFamily="18" charset="0"/>
            <a:ea typeface="Cambria" panose="02040503050406030204" pitchFamily="18" charset="0"/>
          </a:endParaRPr>
        </a:p>
      </dgm:t>
    </dgm:pt>
    <dgm:pt modelId="{BBBDF708-03AF-4577-9ADA-E2A4FB565AD3}" type="sibTrans" cxnId="{008D8890-FE73-4021-9DC4-34CDE219B15F}">
      <dgm:prSet/>
      <dgm:spPr/>
      <dgm:t>
        <a:bodyPr/>
        <a:lstStyle/>
        <a:p>
          <a:endParaRPr lang="en-US" sz="1100">
            <a:latin typeface="Cambria" panose="02040503050406030204" pitchFamily="18" charset="0"/>
            <a:ea typeface="Cambria" panose="02040503050406030204" pitchFamily="18" charset="0"/>
          </a:endParaRPr>
        </a:p>
      </dgm:t>
    </dgm:pt>
    <dgm:pt modelId="{CC3D3B97-2181-4C16-B1F6-532B48B6B7EB}">
      <dgm:prSet custT="1"/>
      <dgm:spPr/>
      <dgm:t>
        <a:bodyPr/>
        <a:lstStyle/>
        <a:p>
          <a:r>
            <a:rPr lang="en-MY" sz="1100">
              <a:latin typeface="Cambria" panose="02040503050406030204" pitchFamily="18" charset="0"/>
              <a:ea typeface="Cambria" panose="02040503050406030204" pitchFamily="18" charset="0"/>
            </a:rPr>
            <a:t>Scientific societies showed slower JIF growth despite low costs and strong reputations. </a:t>
          </a:r>
          <a:endParaRPr lang="en-US" sz="1100">
            <a:latin typeface="Cambria" panose="02040503050406030204" pitchFamily="18" charset="0"/>
            <a:ea typeface="Cambria" panose="02040503050406030204" pitchFamily="18" charset="0"/>
          </a:endParaRPr>
        </a:p>
      </dgm:t>
    </dgm:pt>
    <dgm:pt modelId="{D821F4C5-4FD0-4D3E-BBEB-0B353540BBA8}" type="parTrans" cxnId="{9FC314D0-465F-40AB-B5E1-1D537FD615A4}">
      <dgm:prSet/>
      <dgm:spPr/>
      <dgm:t>
        <a:bodyPr/>
        <a:lstStyle/>
        <a:p>
          <a:endParaRPr lang="en-US" sz="1100">
            <a:latin typeface="Cambria" panose="02040503050406030204" pitchFamily="18" charset="0"/>
            <a:ea typeface="Cambria" panose="02040503050406030204" pitchFamily="18" charset="0"/>
          </a:endParaRPr>
        </a:p>
      </dgm:t>
    </dgm:pt>
    <dgm:pt modelId="{D154AAB8-782B-453A-9F60-A5A8B42A51BD}" type="sibTrans" cxnId="{9FC314D0-465F-40AB-B5E1-1D537FD615A4}">
      <dgm:prSet/>
      <dgm:spPr/>
      <dgm:t>
        <a:bodyPr/>
        <a:lstStyle/>
        <a:p>
          <a:endParaRPr lang="en-US" sz="1100">
            <a:latin typeface="Cambria" panose="02040503050406030204" pitchFamily="18" charset="0"/>
            <a:ea typeface="Cambria" panose="02040503050406030204" pitchFamily="18" charset="0"/>
          </a:endParaRPr>
        </a:p>
      </dgm:t>
    </dgm:pt>
    <dgm:pt modelId="{5113B83F-9DC5-4538-B94F-BEEDA08929B3}">
      <dgm:prSet custT="1"/>
      <dgm:spPr/>
      <dgm:t>
        <a:bodyPr/>
        <a:lstStyle/>
        <a:p>
          <a:r>
            <a:rPr lang="en-MY" sz="1100">
              <a:latin typeface="Cambria" panose="02040503050406030204" pitchFamily="18" charset="0"/>
              <a:ea typeface="Cambria" panose="02040503050406030204" pitchFamily="18" charset="0"/>
            </a:rPr>
            <a:t>Some top JIF journals did not have the largest bibliometric footprints.</a:t>
          </a:r>
          <a:endParaRPr lang="en-US" sz="1100">
            <a:latin typeface="Cambria" panose="02040503050406030204" pitchFamily="18" charset="0"/>
            <a:ea typeface="Cambria" panose="02040503050406030204" pitchFamily="18" charset="0"/>
          </a:endParaRPr>
        </a:p>
      </dgm:t>
    </dgm:pt>
    <dgm:pt modelId="{EA652C08-BD6F-41B1-91E3-D7B11E4BB767}" type="parTrans" cxnId="{8753F2B0-872A-44CF-8620-3947DA58E759}">
      <dgm:prSet/>
      <dgm:spPr/>
      <dgm:t>
        <a:bodyPr/>
        <a:lstStyle/>
        <a:p>
          <a:endParaRPr lang="en-US" sz="1100">
            <a:latin typeface="Cambria" panose="02040503050406030204" pitchFamily="18" charset="0"/>
            <a:ea typeface="Cambria" panose="02040503050406030204" pitchFamily="18" charset="0"/>
          </a:endParaRPr>
        </a:p>
      </dgm:t>
    </dgm:pt>
    <dgm:pt modelId="{5C1F725C-1388-4515-ABCD-CC292E39FDDA}" type="sibTrans" cxnId="{8753F2B0-872A-44CF-8620-3947DA58E759}">
      <dgm:prSet/>
      <dgm:spPr/>
      <dgm:t>
        <a:bodyPr/>
        <a:lstStyle/>
        <a:p>
          <a:endParaRPr lang="en-US" sz="1100">
            <a:latin typeface="Cambria" panose="02040503050406030204" pitchFamily="18" charset="0"/>
            <a:ea typeface="Cambria" panose="02040503050406030204" pitchFamily="18" charset="0"/>
          </a:endParaRPr>
        </a:p>
      </dgm:t>
    </dgm:pt>
    <dgm:pt modelId="{76D88256-41E5-413C-BDA9-BD25B981550C}">
      <dgm:prSet custT="1"/>
      <dgm:spPr/>
      <dgm:t>
        <a:bodyPr/>
        <a:lstStyle/>
        <a:p>
          <a:r>
            <a:rPr lang="en-MY" sz="1100">
              <a:latin typeface="Cambria" panose="02040503050406030204" pitchFamily="18" charset="0"/>
              <a:ea typeface="Cambria" panose="02040503050406030204" pitchFamily="18" charset="0"/>
            </a:rPr>
            <a:t>Comparison with Multidisciplinary Journals:</a:t>
          </a:r>
          <a:endParaRPr lang="en-US" sz="1100">
            <a:latin typeface="Cambria" panose="02040503050406030204" pitchFamily="18" charset="0"/>
            <a:ea typeface="Cambria" panose="02040503050406030204" pitchFamily="18" charset="0"/>
          </a:endParaRPr>
        </a:p>
      </dgm:t>
    </dgm:pt>
    <dgm:pt modelId="{D372AED6-9E37-47C7-8E89-726222B9613D}" type="parTrans" cxnId="{5C864941-AE22-4B8E-9E54-D819F1EF2782}">
      <dgm:prSet/>
      <dgm:spPr/>
      <dgm:t>
        <a:bodyPr/>
        <a:lstStyle/>
        <a:p>
          <a:endParaRPr lang="en-US" sz="1100">
            <a:latin typeface="Cambria" panose="02040503050406030204" pitchFamily="18" charset="0"/>
            <a:ea typeface="Cambria" panose="02040503050406030204" pitchFamily="18" charset="0"/>
          </a:endParaRPr>
        </a:p>
      </dgm:t>
    </dgm:pt>
    <dgm:pt modelId="{5C2D8724-6E9A-4C98-826E-9600AF97C916}" type="sibTrans" cxnId="{5C864941-AE22-4B8E-9E54-D819F1EF2782}">
      <dgm:prSet/>
      <dgm:spPr/>
      <dgm:t>
        <a:bodyPr/>
        <a:lstStyle/>
        <a:p>
          <a:endParaRPr lang="en-US" sz="1100">
            <a:latin typeface="Cambria" panose="02040503050406030204" pitchFamily="18" charset="0"/>
            <a:ea typeface="Cambria" panose="02040503050406030204" pitchFamily="18" charset="0"/>
          </a:endParaRPr>
        </a:p>
      </dgm:t>
    </dgm:pt>
    <dgm:pt modelId="{93003955-CD87-4011-A00C-648929BFF2AF}">
      <dgm:prSet custT="1"/>
      <dgm:spPr/>
      <dgm:t>
        <a:bodyPr/>
        <a:lstStyle/>
        <a:p>
          <a:r>
            <a:rPr lang="en-MY" sz="1100">
              <a:latin typeface="Cambria" panose="02040503050406030204" pitchFamily="18" charset="0"/>
              <a:ea typeface="Cambria" panose="02040503050406030204" pitchFamily="18" charset="0"/>
            </a:rPr>
            <a:t>The JIFs of multidisciplinary journals like Nature and Science grew at a slower rate, reflecting their already high baseline values.</a:t>
          </a:r>
          <a:endParaRPr lang="en-US" sz="1100">
            <a:latin typeface="Cambria" panose="02040503050406030204" pitchFamily="18" charset="0"/>
            <a:ea typeface="Cambria" panose="02040503050406030204" pitchFamily="18" charset="0"/>
          </a:endParaRPr>
        </a:p>
      </dgm:t>
    </dgm:pt>
    <dgm:pt modelId="{19CFD3A6-13D3-4BFA-B898-3029AFDF64D2}" type="parTrans" cxnId="{64ED7FFD-56E9-449D-AFD5-80E0D0268A5B}">
      <dgm:prSet/>
      <dgm:spPr/>
      <dgm:t>
        <a:bodyPr/>
        <a:lstStyle/>
        <a:p>
          <a:endParaRPr lang="en-US" sz="1100">
            <a:latin typeface="Cambria" panose="02040503050406030204" pitchFamily="18" charset="0"/>
            <a:ea typeface="Cambria" panose="02040503050406030204" pitchFamily="18" charset="0"/>
          </a:endParaRPr>
        </a:p>
      </dgm:t>
    </dgm:pt>
    <dgm:pt modelId="{74DA0BC1-9161-4E9C-9DC7-DBAF778AF732}" type="sibTrans" cxnId="{64ED7FFD-56E9-449D-AFD5-80E0D0268A5B}">
      <dgm:prSet/>
      <dgm:spPr/>
      <dgm:t>
        <a:bodyPr/>
        <a:lstStyle/>
        <a:p>
          <a:endParaRPr lang="en-US" sz="1100">
            <a:latin typeface="Cambria" panose="02040503050406030204" pitchFamily="18" charset="0"/>
            <a:ea typeface="Cambria" panose="02040503050406030204" pitchFamily="18" charset="0"/>
          </a:endParaRPr>
        </a:p>
      </dgm:t>
    </dgm:pt>
    <dgm:pt modelId="{971F4857-67D8-435D-992B-7DCCF804EA9E}">
      <dgm:prSet custT="1"/>
      <dgm:spPr/>
      <dgm:t>
        <a:bodyPr/>
        <a:lstStyle/>
        <a:p>
          <a:r>
            <a:rPr lang="en-MY" sz="1100">
              <a:latin typeface="Cambria" panose="02040503050406030204" pitchFamily="18" charset="0"/>
              <a:ea typeface="Cambria" panose="02040503050406030204" pitchFamily="18" charset="0"/>
            </a:rPr>
            <a:t>Bibliometric Footprint as an Alternative:</a:t>
          </a:r>
          <a:endParaRPr lang="en-US" sz="1100">
            <a:latin typeface="Cambria" panose="02040503050406030204" pitchFamily="18" charset="0"/>
            <a:ea typeface="Cambria" panose="02040503050406030204" pitchFamily="18" charset="0"/>
          </a:endParaRPr>
        </a:p>
      </dgm:t>
    </dgm:pt>
    <dgm:pt modelId="{37CF7512-6F25-4E0E-B05B-6035656E17C3}" type="parTrans" cxnId="{F8D9F767-FCD1-40D3-ADBD-1D0EAE5564FD}">
      <dgm:prSet/>
      <dgm:spPr/>
      <dgm:t>
        <a:bodyPr/>
        <a:lstStyle/>
        <a:p>
          <a:endParaRPr lang="en-US" sz="1100">
            <a:latin typeface="Cambria" panose="02040503050406030204" pitchFamily="18" charset="0"/>
            <a:ea typeface="Cambria" panose="02040503050406030204" pitchFamily="18" charset="0"/>
          </a:endParaRPr>
        </a:p>
      </dgm:t>
    </dgm:pt>
    <dgm:pt modelId="{719C5AA3-3404-4D1D-BAA5-A7686E0EBE23}" type="sibTrans" cxnId="{F8D9F767-FCD1-40D3-ADBD-1D0EAE5564FD}">
      <dgm:prSet/>
      <dgm:spPr/>
      <dgm:t>
        <a:bodyPr/>
        <a:lstStyle/>
        <a:p>
          <a:endParaRPr lang="en-US" sz="1100">
            <a:latin typeface="Cambria" panose="02040503050406030204" pitchFamily="18" charset="0"/>
            <a:ea typeface="Cambria" panose="02040503050406030204" pitchFamily="18" charset="0"/>
          </a:endParaRPr>
        </a:p>
      </dgm:t>
    </dgm:pt>
    <dgm:pt modelId="{51670982-6CE9-4FB5-A510-4993ECCDACAB}">
      <dgm:prSet custT="1"/>
      <dgm:spPr/>
      <dgm:t>
        <a:bodyPr/>
        <a:lstStyle/>
        <a:p>
          <a:r>
            <a:rPr lang="en-MY" sz="1100">
              <a:latin typeface="Cambria" panose="02040503050406030204" pitchFamily="18" charset="0"/>
              <a:ea typeface="Cambria" panose="02040503050406030204" pitchFamily="18" charset="0"/>
            </a:rPr>
            <a:t>The bibliometric footprint (number of articles and total citations) was deemed more indicative of journal relevance and leadership than JIF alone.</a:t>
          </a:r>
          <a:endParaRPr lang="en-US" sz="1100">
            <a:latin typeface="Cambria" panose="02040503050406030204" pitchFamily="18" charset="0"/>
            <a:ea typeface="Cambria" panose="02040503050406030204" pitchFamily="18" charset="0"/>
          </a:endParaRPr>
        </a:p>
      </dgm:t>
    </dgm:pt>
    <dgm:pt modelId="{95C11092-73EC-4D56-905B-56A07DA324F2}" type="parTrans" cxnId="{9AA63E3E-9B6C-4DF8-8534-AB5F49CD2E26}">
      <dgm:prSet/>
      <dgm:spPr/>
      <dgm:t>
        <a:bodyPr/>
        <a:lstStyle/>
        <a:p>
          <a:endParaRPr lang="en-US" sz="1100">
            <a:latin typeface="Cambria" panose="02040503050406030204" pitchFamily="18" charset="0"/>
            <a:ea typeface="Cambria" panose="02040503050406030204" pitchFamily="18" charset="0"/>
          </a:endParaRPr>
        </a:p>
      </dgm:t>
    </dgm:pt>
    <dgm:pt modelId="{E518B01E-6D96-40E9-A249-1DE548604358}" type="sibTrans" cxnId="{9AA63E3E-9B6C-4DF8-8534-AB5F49CD2E26}">
      <dgm:prSet/>
      <dgm:spPr/>
      <dgm:t>
        <a:bodyPr/>
        <a:lstStyle/>
        <a:p>
          <a:endParaRPr lang="en-US" sz="1100">
            <a:latin typeface="Cambria" panose="02040503050406030204" pitchFamily="18" charset="0"/>
            <a:ea typeface="Cambria" panose="02040503050406030204" pitchFamily="18" charset="0"/>
          </a:endParaRPr>
        </a:p>
      </dgm:t>
    </dgm:pt>
    <dgm:pt modelId="{534E98AB-716D-4FC3-A8F1-456DAE5C2E67}" type="pres">
      <dgm:prSet presAssocID="{C913A8DA-FF14-4FFA-B42F-0387283752DB}" presName="linear" presStyleCnt="0">
        <dgm:presLayoutVars>
          <dgm:animLvl val="lvl"/>
          <dgm:resizeHandles val="exact"/>
        </dgm:presLayoutVars>
      </dgm:prSet>
      <dgm:spPr/>
    </dgm:pt>
    <dgm:pt modelId="{1EDFCB7D-94B6-4DBE-A7D8-861B14D739AD}" type="pres">
      <dgm:prSet presAssocID="{1D02E815-04E7-4C25-9077-61EC821DC417}" presName="parentText" presStyleLbl="node1" presStyleIdx="0" presStyleCnt="5">
        <dgm:presLayoutVars>
          <dgm:chMax val="0"/>
          <dgm:bulletEnabled val="1"/>
        </dgm:presLayoutVars>
      </dgm:prSet>
      <dgm:spPr/>
    </dgm:pt>
    <dgm:pt modelId="{8A638A3C-8387-428A-8183-27D02E261041}" type="pres">
      <dgm:prSet presAssocID="{BBBDF708-03AF-4577-9ADA-E2A4FB565AD3}" presName="spacer" presStyleCnt="0"/>
      <dgm:spPr/>
    </dgm:pt>
    <dgm:pt modelId="{5F9B3217-EF98-4F6A-964E-8D44D3380529}" type="pres">
      <dgm:prSet presAssocID="{CC3D3B97-2181-4C16-B1F6-532B48B6B7EB}" presName="parentText" presStyleLbl="node1" presStyleIdx="1" presStyleCnt="5">
        <dgm:presLayoutVars>
          <dgm:chMax val="0"/>
          <dgm:bulletEnabled val="1"/>
        </dgm:presLayoutVars>
      </dgm:prSet>
      <dgm:spPr/>
    </dgm:pt>
    <dgm:pt modelId="{84C0AFA5-DEDA-4DAE-82D4-ACEE055D89E1}" type="pres">
      <dgm:prSet presAssocID="{D154AAB8-782B-453A-9F60-A5A8B42A51BD}" presName="spacer" presStyleCnt="0"/>
      <dgm:spPr/>
    </dgm:pt>
    <dgm:pt modelId="{8CEBDBDB-C5CB-4939-AC52-C55CECF3E5EC}" type="pres">
      <dgm:prSet presAssocID="{5113B83F-9DC5-4538-B94F-BEEDA08929B3}" presName="parentText" presStyleLbl="node1" presStyleIdx="2" presStyleCnt="5">
        <dgm:presLayoutVars>
          <dgm:chMax val="0"/>
          <dgm:bulletEnabled val="1"/>
        </dgm:presLayoutVars>
      </dgm:prSet>
      <dgm:spPr/>
    </dgm:pt>
    <dgm:pt modelId="{71DB1492-761C-4A0A-8AAF-9BA980D6B404}" type="pres">
      <dgm:prSet presAssocID="{5C1F725C-1388-4515-ABCD-CC292E39FDDA}" presName="spacer" presStyleCnt="0"/>
      <dgm:spPr/>
    </dgm:pt>
    <dgm:pt modelId="{FF16F250-12B1-4A01-855F-C999F3875796}" type="pres">
      <dgm:prSet presAssocID="{76D88256-41E5-413C-BDA9-BD25B981550C}" presName="parentText" presStyleLbl="node1" presStyleIdx="3" presStyleCnt="5">
        <dgm:presLayoutVars>
          <dgm:chMax val="0"/>
          <dgm:bulletEnabled val="1"/>
        </dgm:presLayoutVars>
      </dgm:prSet>
      <dgm:spPr/>
    </dgm:pt>
    <dgm:pt modelId="{F5AF143F-CF85-41C9-A7B1-6478D99D1F50}" type="pres">
      <dgm:prSet presAssocID="{76D88256-41E5-413C-BDA9-BD25B981550C}" presName="childText" presStyleLbl="revTx" presStyleIdx="0" presStyleCnt="2">
        <dgm:presLayoutVars>
          <dgm:bulletEnabled val="1"/>
        </dgm:presLayoutVars>
      </dgm:prSet>
      <dgm:spPr/>
    </dgm:pt>
    <dgm:pt modelId="{13762299-197B-4C8D-9370-A1C6DFA66DB4}" type="pres">
      <dgm:prSet presAssocID="{971F4857-67D8-435D-992B-7DCCF804EA9E}" presName="parentText" presStyleLbl="node1" presStyleIdx="4" presStyleCnt="5">
        <dgm:presLayoutVars>
          <dgm:chMax val="0"/>
          <dgm:bulletEnabled val="1"/>
        </dgm:presLayoutVars>
      </dgm:prSet>
      <dgm:spPr/>
    </dgm:pt>
    <dgm:pt modelId="{DBC04F5A-43BE-410A-B9FB-8D34FF07093C}" type="pres">
      <dgm:prSet presAssocID="{971F4857-67D8-435D-992B-7DCCF804EA9E}" presName="childText" presStyleLbl="revTx" presStyleIdx="1" presStyleCnt="2">
        <dgm:presLayoutVars>
          <dgm:bulletEnabled val="1"/>
        </dgm:presLayoutVars>
      </dgm:prSet>
      <dgm:spPr/>
    </dgm:pt>
  </dgm:ptLst>
  <dgm:cxnLst>
    <dgm:cxn modelId="{4D2C910B-D2F4-4191-A3F5-F3B7785D3B5B}" type="presOf" srcId="{C913A8DA-FF14-4FFA-B42F-0387283752DB}" destId="{534E98AB-716D-4FC3-A8F1-456DAE5C2E67}" srcOrd="0" destOrd="0" presId="urn:microsoft.com/office/officeart/2005/8/layout/vList2"/>
    <dgm:cxn modelId="{C406990C-9B5E-4C06-BC0B-06264433C813}" type="presOf" srcId="{5113B83F-9DC5-4538-B94F-BEEDA08929B3}" destId="{8CEBDBDB-C5CB-4939-AC52-C55CECF3E5EC}" srcOrd="0" destOrd="0" presId="urn:microsoft.com/office/officeart/2005/8/layout/vList2"/>
    <dgm:cxn modelId="{9AA63E3E-9B6C-4DF8-8534-AB5F49CD2E26}" srcId="{971F4857-67D8-435D-992B-7DCCF804EA9E}" destId="{51670982-6CE9-4FB5-A510-4993ECCDACAB}" srcOrd="0" destOrd="0" parTransId="{95C11092-73EC-4D56-905B-56A07DA324F2}" sibTransId="{E518B01E-6D96-40E9-A249-1DE548604358}"/>
    <dgm:cxn modelId="{5C864941-AE22-4B8E-9E54-D819F1EF2782}" srcId="{C913A8DA-FF14-4FFA-B42F-0387283752DB}" destId="{76D88256-41E5-413C-BDA9-BD25B981550C}" srcOrd="3" destOrd="0" parTransId="{D372AED6-9E37-47C7-8E89-726222B9613D}" sibTransId="{5C2D8724-6E9A-4C98-826E-9600AF97C916}"/>
    <dgm:cxn modelId="{B6A93142-0BD3-48F8-8C3C-66E81B47F2EC}" type="presOf" srcId="{93003955-CD87-4011-A00C-648929BFF2AF}" destId="{F5AF143F-CF85-41C9-A7B1-6478D99D1F50}" srcOrd="0" destOrd="0" presId="urn:microsoft.com/office/officeart/2005/8/layout/vList2"/>
    <dgm:cxn modelId="{A7667847-5CFF-48B5-B9E3-1E40160546A2}" type="presOf" srcId="{971F4857-67D8-435D-992B-7DCCF804EA9E}" destId="{13762299-197B-4C8D-9370-A1C6DFA66DB4}" srcOrd="0" destOrd="0" presId="urn:microsoft.com/office/officeart/2005/8/layout/vList2"/>
    <dgm:cxn modelId="{F8D9F767-FCD1-40D3-ADBD-1D0EAE5564FD}" srcId="{C913A8DA-FF14-4FFA-B42F-0387283752DB}" destId="{971F4857-67D8-435D-992B-7DCCF804EA9E}" srcOrd="4" destOrd="0" parTransId="{37CF7512-6F25-4E0E-B05B-6035656E17C3}" sibTransId="{719C5AA3-3404-4D1D-BAA5-A7686E0EBE23}"/>
    <dgm:cxn modelId="{3B49084C-D12F-48E2-A870-185A691BFFDE}" type="presOf" srcId="{51670982-6CE9-4FB5-A510-4993ECCDACAB}" destId="{DBC04F5A-43BE-410A-B9FB-8D34FF07093C}" srcOrd="0" destOrd="0" presId="urn:microsoft.com/office/officeart/2005/8/layout/vList2"/>
    <dgm:cxn modelId="{1E5EC18A-9CF8-49D0-8EAB-190E8EAB6C34}" type="presOf" srcId="{CC3D3B97-2181-4C16-B1F6-532B48B6B7EB}" destId="{5F9B3217-EF98-4F6A-964E-8D44D3380529}" srcOrd="0" destOrd="0" presId="urn:microsoft.com/office/officeart/2005/8/layout/vList2"/>
    <dgm:cxn modelId="{008D8890-FE73-4021-9DC4-34CDE219B15F}" srcId="{C913A8DA-FF14-4FFA-B42F-0387283752DB}" destId="{1D02E815-04E7-4C25-9077-61EC821DC417}" srcOrd="0" destOrd="0" parTransId="{717C5E1A-9A7F-4975-BEDD-C9276D884FFE}" sibTransId="{BBBDF708-03AF-4577-9ADA-E2A4FB565AD3}"/>
    <dgm:cxn modelId="{FB55B99A-1CC8-48C3-847E-DDD53FFDA0E7}" type="presOf" srcId="{1D02E815-04E7-4C25-9077-61EC821DC417}" destId="{1EDFCB7D-94B6-4DBE-A7D8-861B14D739AD}" srcOrd="0" destOrd="0" presId="urn:microsoft.com/office/officeart/2005/8/layout/vList2"/>
    <dgm:cxn modelId="{8753F2B0-872A-44CF-8620-3947DA58E759}" srcId="{C913A8DA-FF14-4FFA-B42F-0387283752DB}" destId="{5113B83F-9DC5-4538-B94F-BEEDA08929B3}" srcOrd="2" destOrd="0" parTransId="{EA652C08-BD6F-41B1-91E3-D7B11E4BB767}" sibTransId="{5C1F725C-1388-4515-ABCD-CC292E39FDDA}"/>
    <dgm:cxn modelId="{9FC314D0-465F-40AB-B5E1-1D537FD615A4}" srcId="{C913A8DA-FF14-4FFA-B42F-0387283752DB}" destId="{CC3D3B97-2181-4C16-B1F6-532B48B6B7EB}" srcOrd="1" destOrd="0" parTransId="{D821F4C5-4FD0-4D3E-BBEB-0B353540BBA8}" sibTransId="{D154AAB8-782B-453A-9F60-A5A8B42A51BD}"/>
    <dgm:cxn modelId="{F36578FA-C32D-4D9A-83DC-0BD83BE65A64}" type="presOf" srcId="{76D88256-41E5-413C-BDA9-BD25B981550C}" destId="{FF16F250-12B1-4A01-855F-C999F3875796}" srcOrd="0" destOrd="0" presId="urn:microsoft.com/office/officeart/2005/8/layout/vList2"/>
    <dgm:cxn modelId="{64ED7FFD-56E9-449D-AFD5-80E0D0268A5B}" srcId="{76D88256-41E5-413C-BDA9-BD25B981550C}" destId="{93003955-CD87-4011-A00C-648929BFF2AF}" srcOrd="0" destOrd="0" parTransId="{19CFD3A6-13D3-4BFA-B898-3029AFDF64D2}" sibTransId="{74DA0BC1-9161-4E9C-9DC7-DBAF778AF732}"/>
    <dgm:cxn modelId="{137C58C8-49B8-404B-91D4-3DCC593C4BC1}" type="presParOf" srcId="{534E98AB-716D-4FC3-A8F1-456DAE5C2E67}" destId="{1EDFCB7D-94B6-4DBE-A7D8-861B14D739AD}" srcOrd="0" destOrd="0" presId="urn:microsoft.com/office/officeart/2005/8/layout/vList2"/>
    <dgm:cxn modelId="{5D9D25BB-E5E1-4F76-8F2A-A74678666685}" type="presParOf" srcId="{534E98AB-716D-4FC3-A8F1-456DAE5C2E67}" destId="{8A638A3C-8387-428A-8183-27D02E261041}" srcOrd="1" destOrd="0" presId="urn:microsoft.com/office/officeart/2005/8/layout/vList2"/>
    <dgm:cxn modelId="{34FAB569-4BD3-4EA5-9331-1EB4A85DFBC6}" type="presParOf" srcId="{534E98AB-716D-4FC3-A8F1-456DAE5C2E67}" destId="{5F9B3217-EF98-4F6A-964E-8D44D3380529}" srcOrd="2" destOrd="0" presId="urn:microsoft.com/office/officeart/2005/8/layout/vList2"/>
    <dgm:cxn modelId="{89011791-AF9B-47C9-B93E-BE5B17C594B5}" type="presParOf" srcId="{534E98AB-716D-4FC3-A8F1-456DAE5C2E67}" destId="{84C0AFA5-DEDA-4DAE-82D4-ACEE055D89E1}" srcOrd="3" destOrd="0" presId="urn:microsoft.com/office/officeart/2005/8/layout/vList2"/>
    <dgm:cxn modelId="{702EAFBB-DEAD-4943-9944-923A88F88C42}" type="presParOf" srcId="{534E98AB-716D-4FC3-A8F1-456DAE5C2E67}" destId="{8CEBDBDB-C5CB-4939-AC52-C55CECF3E5EC}" srcOrd="4" destOrd="0" presId="urn:microsoft.com/office/officeart/2005/8/layout/vList2"/>
    <dgm:cxn modelId="{FA0C7018-35F8-4DF6-AD4F-3E4F75394248}" type="presParOf" srcId="{534E98AB-716D-4FC3-A8F1-456DAE5C2E67}" destId="{71DB1492-761C-4A0A-8AAF-9BA980D6B404}" srcOrd="5" destOrd="0" presId="urn:microsoft.com/office/officeart/2005/8/layout/vList2"/>
    <dgm:cxn modelId="{00DB9DC0-3E95-4A21-B168-61937EAAAF72}" type="presParOf" srcId="{534E98AB-716D-4FC3-A8F1-456DAE5C2E67}" destId="{FF16F250-12B1-4A01-855F-C999F3875796}" srcOrd="6" destOrd="0" presId="urn:microsoft.com/office/officeart/2005/8/layout/vList2"/>
    <dgm:cxn modelId="{ACA07BAA-0BC1-4743-9666-063141711D3C}" type="presParOf" srcId="{534E98AB-716D-4FC3-A8F1-456DAE5C2E67}" destId="{F5AF143F-CF85-41C9-A7B1-6478D99D1F50}" srcOrd="7" destOrd="0" presId="urn:microsoft.com/office/officeart/2005/8/layout/vList2"/>
    <dgm:cxn modelId="{F19BE9DE-0D08-4068-A221-A9E0C3A179DA}" type="presParOf" srcId="{534E98AB-716D-4FC3-A8F1-456DAE5C2E67}" destId="{13762299-197B-4C8D-9370-A1C6DFA66DB4}" srcOrd="8" destOrd="0" presId="urn:microsoft.com/office/officeart/2005/8/layout/vList2"/>
    <dgm:cxn modelId="{65E74BB8-E428-4F55-8162-EF7621AFA642}" type="presParOf" srcId="{534E98AB-716D-4FC3-A8F1-456DAE5C2E67}" destId="{DBC04F5A-43BE-410A-B9FB-8D34FF07093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30A44A-9A1F-49B3-AD56-86FE9A958B8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55951542-48D8-4B63-8DCF-FE35FA3B3B2A}">
      <dgm:prSet custT="1"/>
      <dgm:spPr/>
      <dgm:t>
        <a:bodyPr/>
        <a:lstStyle/>
        <a:p>
          <a:r>
            <a:rPr lang="en-GB" sz="1200" dirty="0">
              <a:latin typeface="Cambria" panose="02040503050406030204" pitchFamily="18" charset="0"/>
              <a:ea typeface="Cambria" panose="02040503050406030204" pitchFamily="18" charset="0"/>
            </a:rPr>
            <a:t>The relationship between JIF and perceived journal quality can vary significantly depending on the discipline, highlighting the complexities of using JIF as a sole metric for evaluating journal quality</a:t>
          </a:r>
          <a:endParaRPr lang="en-US" sz="1200" dirty="0">
            <a:latin typeface="Cambria" panose="02040503050406030204" pitchFamily="18" charset="0"/>
            <a:ea typeface="Cambria" panose="02040503050406030204" pitchFamily="18" charset="0"/>
          </a:endParaRPr>
        </a:p>
      </dgm:t>
    </dgm:pt>
    <dgm:pt modelId="{CEFFFE27-3D20-4C95-B17B-0B8C653F8E35}" type="parTrans" cxnId="{B7119826-9B93-446A-B55D-1B8E637C244F}">
      <dgm:prSet/>
      <dgm:spPr/>
      <dgm:t>
        <a:bodyPr/>
        <a:lstStyle/>
        <a:p>
          <a:endParaRPr lang="en-US" sz="1200">
            <a:latin typeface="Cambria" panose="02040503050406030204" pitchFamily="18" charset="0"/>
            <a:ea typeface="Cambria" panose="02040503050406030204" pitchFamily="18" charset="0"/>
          </a:endParaRPr>
        </a:p>
      </dgm:t>
    </dgm:pt>
    <dgm:pt modelId="{F0F4C24F-8498-49EA-AA74-A41B25228595}" type="sibTrans" cxnId="{B7119826-9B93-446A-B55D-1B8E637C244F}">
      <dgm:prSet/>
      <dgm:spPr/>
      <dgm:t>
        <a:bodyPr/>
        <a:lstStyle/>
        <a:p>
          <a:endParaRPr lang="en-US" sz="1200">
            <a:latin typeface="Cambria" panose="02040503050406030204" pitchFamily="18" charset="0"/>
            <a:ea typeface="Cambria" panose="02040503050406030204" pitchFamily="18" charset="0"/>
          </a:endParaRPr>
        </a:p>
      </dgm:t>
    </dgm:pt>
    <dgm:pt modelId="{A39B7D8A-E576-4545-A56F-5B55D4EC5A55}">
      <dgm:prSet custT="1"/>
      <dgm:spPr/>
      <dgm:t>
        <a:bodyPr/>
        <a:lstStyle/>
        <a:p>
          <a:r>
            <a:rPr lang="en-GB" sz="1200" b="1" dirty="0">
              <a:latin typeface="Cambria" panose="02040503050406030204" pitchFamily="18" charset="0"/>
              <a:ea typeface="Cambria" panose="02040503050406030204" pitchFamily="18" charset="0"/>
            </a:rPr>
            <a:t>Multifaceted</a:t>
          </a:r>
          <a:r>
            <a:rPr lang="en-GB" sz="1200" dirty="0">
              <a:latin typeface="Cambria" panose="02040503050406030204" pitchFamily="18" charset="0"/>
              <a:ea typeface="Cambria" panose="02040503050406030204" pitchFamily="18" charset="0"/>
            </a:rPr>
            <a:t> approach to journal evaluation that considers both quantitative and qualitative measures is necessary</a:t>
          </a:r>
          <a:endParaRPr lang="en-US" sz="1200" dirty="0">
            <a:latin typeface="Cambria" panose="02040503050406030204" pitchFamily="18" charset="0"/>
            <a:ea typeface="Cambria" panose="02040503050406030204" pitchFamily="18" charset="0"/>
          </a:endParaRPr>
        </a:p>
      </dgm:t>
    </dgm:pt>
    <dgm:pt modelId="{19E26E59-93EE-4D76-8E89-6690900BD9A0}" type="parTrans" cxnId="{8FB4AB07-C963-4F6E-8FE5-79D3354587D1}">
      <dgm:prSet/>
      <dgm:spPr/>
      <dgm:t>
        <a:bodyPr/>
        <a:lstStyle/>
        <a:p>
          <a:endParaRPr lang="en-US" sz="1200">
            <a:latin typeface="Cambria" panose="02040503050406030204" pitchFamily="18" charset="0"/>
            <a:ea typeface="Cambria" panose="02040503050406030204" pitchFamily="18" charset="0"/>
          </a:endParaRPr>
        </a:p>
      </dgm:t>
    </dgm:pt>
    <dgm:pt modelId="{45B76C21-0BC3-47EB-B7F9-33DEC6D49377}" type="sibTrans" cxnId="{8FB4AB07-C963-4F6E-8FE5-79D3354587D1}">
      <dgm:prSet/>
      <dgm:spPr/>
      <dgm:t>
        <a:bodyPr/>
        <a:lstStyle/>
        <a:p>
          <a:endParaRPr lang="en-US" sz="1200">
            <a:latin typeface="Cambria" panose="02040503050406030204" pitchFamily="18" charset="0"/>
            <a:ea typeface="Cambria" panose="02040503050406030204" pitchFamily="18" charset="0"/>
          </a:endParaRPr>
        </a:p>
      </dgm:t>
    </dgm:pt>
    <dgm:pt modelId="{6D8BB7B0-F569-4785-A33D-F805596CB054}">
      <dgm:prSet custT="1"/>
      <dgm:spPr/>
      <dgm:t>
        <a:bodyPr/>
        <a:lstStyle/>
        <a:p>
          <a:r>
            <a:rPr lang="en-GB" sz="1200" b="0" i="0" dirty="0">
              <a:latin typeface="Cambria" panose="02040503050406030204" pitchFamily="18" charset="0"/>
              <a:ea typeface="Cambria" panose="02040503050406030204" pitchFamily="18" charset="0"/>
            </a:rPr>
            <a:t>The correlation between </a:t>
          </a:r>
          <a:r>
            <a:rPr lang="en-GB" sz="1200" b="1" i="0" dirty="0">
              <a:latin typeface="Cambria" panose="02040503050406030204" pitchFamily="18" charset="0"/>
              <a:ea typeface="Cambria" panose="02040503050406030204" pitchFamily="18" charset="0"/>
            </a:rPr>
            <a:t>JIF</a:t>
          </a:r>
          <a:r>
            <a:rPr lang="en-GB" sz="1200" b="0" i="0" dirty="0">
              <a:latin typeface="Cambria" panose="02040503050406030204" pitchFamily="18" charset="0"/>
              <a:ea typeface="Cambria" panose="02040503050406030204" pitchFamily="18" charset="0"/>
            </a:rPr>
            <a:t> and </a:t>
          </a:r>
          <a:r>
            <a:rPr lang="en-GB" sz="1200" b="1" i="0" dirty="0">
              <a:latin typeface="Cambria" panose="02040503050406030204" pitchFamily="18" charset="0"/>
              <a:ea typeface="Cambria" panose="02040503050406030204" pitchFamily="18" charset="0"/>
            </a:rPr>
            <a:t>expert opinion / peer review quality </a:t>
          </a:r>
          <a:r>
            <a:rPr lang="en-GB" sz="1200" b="0" i="0" dirty="0">
              <a:latin typeface="Cambria" panose="02040503050406030204" pitchFamily="18" charset="0"/>
              <a:ea typeface="Cambria" panose="02040503050406030204" pitchFamily="18" charset="0"/>
            </a:rPr>
            <a:t>has been a topic of considerable interest across various academic fields</a:t>
          </a:r>
          <a:endParaRPr lang="en-US" sz="1200" dirty="0">
            <a:latin typeface="Cambria" panose="02040503050406030204" pitchFamily="18" charset="0"/>
            <a:ea typeface="Cambria" panose="02040503050406030204" pitchFamily="18" charset="0"/>
          </a:endParaRPr>
        </a:p>
      </dgm:t>
    </dgm:pt>
    <dgm:pt modelId="{7456A2DA-96C6-4493-AC3E-51C4959734CB}" type="parTrans" cxnId="{F7A68C48-92F8-49A5-B00A-E4B7E51FB8A0}">
      <dgm:prSet/>
      <dgm:spPr/>
      <dgm:t>
        <a:bodyPr/>
        <a:lstStyle/>
        <a:p>
          <a:endParaRPr lang="en-MY" sz="1200">
            <a:latin typeface="Cambria" panose="02040503050406030204" pitchFamily="18" charset="0"/>
            <a:ea typeface="Cambria" panose="02040503050406030204" pitchFamily="18" charset="0"/>
          </a:endParaRPr>
        </a:p>
      </dgm:t>
    </dgm:pt>
    <dgm:pt modelId="{02CBEAFF-FD3D-4EF8-8521-83892E4C2AD5}" type="sibTrans" cxnId="{F7A68C48-92F8-49A5-B00A-E4B7E51FB8A0}">
      <dgm:prSet/>
      <dgm:spPr/>
      <dgm:t>
        <a:bodyPr/>
        <a:lstStyle/>
        <a:p>
          <a:endParaRPr lang="en-MY" sz="1200">
            <a:latin typeface="Cambria" panose="02040503050406030204" pitchFamily="18" charset="0"/>
            <a:ea typeface="Cambria" panose="02040503050406030204" pitchFamily="18" charset="0"/>
          </a:endParaRPr>
        </a:p>
      </dgm:t>
    </dgm:pt>
    <dgm:pt modelId="{92F3F9CF-DF16-4F1E-ABB3-7839E13A866E}">
      <dgm:prSet custT="1"/>
      <dgm:spPr/>
      <dgm:t>
        <a:bodyPr/>
        <a:lstStyle/>
        <a:p>
          <a:r>
            <a:rPr lang="en-GB" sz="1200" b="0" i="0" dirty="0">
              <a:latin typeface="Cambria" panose="02040503050406030204" pitchFamily="18" charset="0"/>
              <a:ea typeface="Cambria" panose="02040503050406030204" pitchFamily="18" charset="0"/>
            </a:rPr>
            <a:t>Factors such as </a:t>
          </a:r>
          <a:r>
            <a:rPr lang="en-GB" sz="1200" b="1" i="0" dirty="0">
              <a:latin typeface="Cambria" panose="02040503050406030204" pitchFamily="18" charset="0"/>
              <a:ea typeface="Cambria" panose="02040503050406030204" pitchFamily="18" charset="0"/>
            </a:rPr>
            <a:t>editorial reputation, peer review rigor, and expert evaluations </a:t>
          </a:r>
          <a:r>
            <a:rPr lang="en-GB" sz="1200" b="0" i="0" dirty="0">
              <a:latin typeface="Cambria" panose="02040503050406030204" pitchFamily="18" charset="0"/>
              <a:ea typeface="Cambria" panose="02040503050406030204" pitchFamily="18" charset="0"/>
            </a:rPr>
            <a:t>often play a more significant role in determining journal quality than JIF</a:t>
          </a:r>
          <a:endParaRPr lang="en-US" sz="1200" dirty="0">
            <a:latin typeface="Cambria" panose="02040503050406030204" pitchFamily="18" charset="0"/>
            <a:ea typeface="Cambria" panose="02040503050406030204" pitchFamily="18" charset="0"/>
          </a:endParaRPr>
        </a:p>
      </dgm:t>
    </dgm:pt>
    <dgm:pt modelId="{F0F02E0A-83B6-40D0-9789-C23CF1EFEADE}" type="parTrans" cxnId="{8C92DC43-5647-4107-8898-E59D4321A674}">
      <dgm:prSet/>
      <dgm:spPr/>
      <dgm:t>
        <a:bodyPr/>
        <a:lstStyle/>
        <a:p>
          <a:endParaRPr lang="en-MY" sz="1200">
            <a:latin typeface="Cambria" panose="02040503050406030204" pitchFamily="18" charset="0"/>
            <a:ea typeface="Cambria" panose="02040503050406030204" pitchFamily="18" charset="0"/>
          </a:endParaRPr>
        </a:p>
      </dgm:t>
    </dgm:pt>
    <dgm:pt modelId="{C5E8E353-9740-423B-A277-8AA51909B0DE}" type="sibTrans" cxnId="{8C92DC43-5647-4107-8898-E59D4321A674}">
      <dgm:prSet/>
      <dgm:spPr/>
      <dgm:t>
        <a:bodyPr/>
        <a:lstStyle/>
        <a:p>
          <a:endParaRPr lang="en-MY" sz="1200">
            <a:latin typeface="Cambria" panose="02040503050406030204" pitchFamily="18" charset="0"/>
            <a:ea typeface="Cambria" panose="02040503050406030204" pitchFamily="18" charset="0"/>
          </a:endParaRPr>
        </a:p>
      </dgm:t>
    </dgm:pt>
    <dgm:pt modelId="{14403629-58B6-4759-9C6D-21A0FC9A16C9}" type="pres">
      <dgm:prSet presAssocID="{AC30A44A-9A1F-49B3-AD56-86FE9A958B88}" presName="linear" presStyleCnt="0">
        <dgm:presLayoutVars>
          <dgm:animLvl val="lvl"/>
          <dgm:resizeHandles val="exact"/>
        </dgm:presLayoutVars>
      </dgm:prSet>
      <dgm:spPr/>
    </dgm:pt>
    <dgm:pt modelId="{3CEBD3EC-76A3-48AE-8C35-6E481E8B6956}" type="pres">
      <dgm:prSet presAssocID="{55951542-48D8-4B63-8DCF-FE35FA3B3B2A}" presName="parentText" presStyleLbl="node1" presStyleIdx="0" presStyleCnt="4" custLinFactNeighborX="1339" custLinFactNeighborY="-28752">
        <dgm:presLayoutVars>
          <dgm:chMax val="0"/>
          <dgm:bulletEnabled val="1"/>
        </dgm:presLayoutVars>
      </dgm:prSet>
      <dgm:spPr/>
    </dgm:pt>
    <dgm:pt modelId="{7BFDF04F-C3B7-4F9F-B9D5-3727C2C87D44}" type="pres">
      <dgm:prSet presAssocID="{F0F4C24F-8498-49EA-AA74-A41B25228595}" presName="spacer" presStyleCnt="0"/>
      <dgm:spPr/>
    </dgm:pt>
    <dgm:pt modelId="{1C01B8AC-59EB-4D35-B516-01B56435734C}" type="pres">
      <dgm:prSet presAssocID="{6D8BB7B0-F569-4785-A33D-F805596CB054}" presName="parentText" presStyleLbl="node1" presStyleIdx="1" presStyleCnt="4">
        <dgm:presLayoutVars>
          <dgm:chMax val="0"/>
          <dgm:bulletEnabled val="1"/>
        </dgm:presLayoutVars>
      </dgm:prSet>
      <dgm:spPr/>
    </dgm:pt>
    <dgm:pt modelId="{E1E7D51C-BDC7-4CF0-BC60-1C2A6E0C2522}" type="pres">
      <dgm:prSet presAssocID="{02CBEAFF-FD3D-4EF8-8521-83892E4C2AD5}" presName="spacer" presStyleCnt="0"/>
      <dgm:spPr/>
    </dgm:pt>
    <dgm:pt modelId="{210F2429-0F43-4D05-96FB-B497C5661B32}" type="pres">
      <dgm:prSet presAssocID="{92F3F9CF-DF16-4F1E-ABB3-7839E13A866E}" presName="parentText" presStyleLbl="node1" presStyleIdx="2" presStyleCnt="4">
        <dgm:presLayoutVars>
          <dgm:chMax val="0"/>
          <dgm:bulletEnabled val="1"/>
        </dgm:presLayoutVars>
      </dgm:prSet>
      <dgm:spPr/>
    </dgm:pt>
    <dgm:pt modelId="{D94FD3AB-84FD-4F81-9204-DDF556513E3B}" type="pres">
      <dgm:prSet presAssocID="{C5E8E353-9740-423B-A277-8AA51909B0DE}" presName="spacer" presStyleCnt="0"/>
      <dgm:spPr/>
    </dgm:pt>
    <dgm:pt modelId="{C0CF7FD8-41E5-441E-B9E6-B44E744323B0}" type="pres">
      <dgm:prSet presAssocID="{A39B7D8A-E576-4545-A56F-5B55D4EC5A55}" presName="parentText" presStyleLbl="node1" presStyleIdx="3" presStyleCnt="4">
        <dgm:presLayoutVars>
          <dgm:chMax val="0"/>
          <dgm:bulletEnabled val="1"/>
        </dgm:presLayoutVars>
      </dgm:prSet>
      <dgm:spPr/>
    </dgm:pt>
  </dgm:ptLst>
  <dgm:cxnLst>
    <dgm:cxn modelId="{8FB4AB07-C963-4F6E-8FE5-79D3354587D1}" srcId="{AC30A44A-9A1F-49B3-AD56-86FE9A958B88}" destId="{A39B7D8A-E576-4545-A56F-5B55D4EC5A55}" srcOrd="3" destOrd="0" parTransId="{19E26E59-93EE-4D76-8E89-6690900BD9A0}" sibTransId="{45B76C21-0BC3-47EB-B7F9-33DEC6D49377}"/>
    <dgm:cxn modelId="{B7119826-9B93-446A-B55D-1B8E637C244F}" srcId="{AC30A44A-9A1F-49B3-AD56-86FE9A958B88}" destId="{55951542-48D8-4B63-8DCF-FE35FA3B3B2A}" srcOrd="0" destOrd="0" parTransId="{CEFFFE27-3D20-4C95-B17B-0B8C653F8E35}" sibTransId="{F0F4C24F-8498-49EA-AA74-A41B25228595}"/>
    <dgm:cxn modelId="{8C92DC43-5647-4107-8898-E59D4321A674}" srcId="{AC30A44A-9A1F-49B3-AD56-86FE9A958B88}" destId="{92F3F9CF-DF16-4F1E-ABB3-7839E13A866E}" srcOrd="2" destOrd="0" parTransId="{F0F02E0A-83B6-40D0-9789-C23CF1EFEADE}" sibTransId="{C5E8E353-9740-423B-A277-8AA51909B0DE}"/>
    <dgm:cxn modelId="{A022D066-97D5-4470-953D-3FF0AB00C353}" type="presOf" srcId="{92F3F9CF-DF16-4F1E-ABB3-7839E13A866E}" destId="{210F2429-0F43-4D05-96FB-B497C5661B32}" srcOrd="0" destOrd="0" presId="urn:microsoft.com/office/officeart/2005/8/layout/vList2"/>
    <dgm:cxn modelId="{F7A68C48-92F8-49A5-B00A-E4B7E51FB8A0}" srcId="{AC30A44A-9A1F-49B3-AD56-86FE9A958B88}" destId="{6D8BB7B0-F569-4785-A33D-F805596CB054}" srcOrd="1" destOrd="0" parTransId="{7456A2DA-96C6-4493-AC3E-51C4959734CB}" sibTransId="{02CBEAFF-FD3D-4EF8-8521-83892E4C2AD5}"/>
    <dgm:cxn modelId="{65E5654C-E71E-4FEF-89E2-66954623322A}" type="presOf" srcId="{55951542-48D8-4B63-8DCF-FE35FA3B3B2A}" destId="{3CEBD3EC-76A3-48AE-8C35-6E481E8B6956}" srcOrd="0" destOrd="0" presId="urn:microsoft.com/office/officeart/2005/8/layout/vList2"/>
    <dgm:cxn modelId="{8558C854-C188-4A0A-BBD5-CDF0F651A16B}" type="presOf" srcId="{6D8BB7B0-F569-4785-A33D-F805596CB054}" destId="{1C01B8AC-59EB-4D35-B516-01B56435734C}" srcOrd="0" destOrd="0" presId="urn:microsoft.com/office/officeart/2005/8/layout/vList2"/>
    <dgm:cxn modelId="{C02BA47C-12C7-4645-A044-D9297D614F31}" type="presOf" srcId="{AC30A44A-9A1F-49B3-AD56-86FE9A958B88}" destId="{14403629-58B6-4759-9C6D-21A0FC9A16C9}" srcOrd="0" destOrd="0" presId="urn:microsoft.com/office/officeart/2005/8/layout/vList2"/>
    <dgm:cxn modelId="{6CA937E5-0F54-41AC-A462-9B7D9FA34B08}" type="presOf" srcId="{A39B7D8A-E576-4545-A56F-5B55D4EC5A55}" destId="{C0CF7FD8-41E5-441E-B9E6-B44E744323B0}" srcOrd="0" destOrd="0" presId="urn:microsoft.com/office/officeart/2005/8/layout/vList2"/>
    <dgm:cxn modelId="{4F9DBA0F-C19B-445B-B217-9F2549979A20}" type="presParOf" srcId="{14403629-58B6-4759-9C6D-21A0FC9A16C9}" destId="{3CEBD3EC-76A3-48AE-8C35-6E481E8B6956}" srcOrd="0" destOrd="0" presId="urn:microsoft.com/office/officeart/2005/8/layout/vList2"/>
    <dgm:cxn modelId="{F3702569-B925-44CE-8D98-22664E4E26B8}" type="presParOf" srcId="{14403629-58B6-4759-9C6D-21A0FC9A16C9}" destId="{7BFDF04F-C3B7-4F9F-B9D5-3727C2C87D44}" srcOrd="1" destOrd="0" presId="urn:microsoft.com/office/officeart/2005/8/layout/vList2"/>
    <dgm:cxn modelId="{4CC5D6B9-BF17-4DE7-B49A-CDEC1EA21D7C}" type="presParOf" srcId="{14403629-58B6-4759-9C6D-21A0FC9A16C9}" destId="{1C01B8AC-59EB-4D35-B516-01B56435734C}" srcOrd="2" destOrd="0" presId="urn:microsoft.com/office/officeart/2005/8/layout/vList2"/>
    <dgm:cxn modelId="{3DECD66B-8136-4BDE-9773-7BA134CEB414}" type="presParOf" srcId="{14403629-58B6-4759-9C6D-21A0FC9A16C9}" destId="{E1E7D51C-BDC7-4CF0-BC60-1C2A6E0C2522}" srcOrd="3" destOrd="0" presId="urn:microsoft.com/office/officeart/2005/8/layout/vList2"/>
    <dgm:cxn modelId="{2D9D5355-E29E-4F73-8BD8-CFDFF0372812}" type="presParOf" srcId="{14403629-58B6-4759-9C6D-21A0FC9A16C9}" destId="{210F2429-0F43-4D05-96FB-B497C5661B32}" srcOrd="4" destOrd="0" presId="urn:microsoft.com/office/officeart/2005/8/layout/vList2"/>
    <dgm:cxn modelId="{9BE13403-FB26-4EE8-A98B-322D79EEF1A6}" type="presParOf" srcId="{14403629-58B6-4759-9C6D-21A0FC9A16C9}" destId="{D94FD3AB-84FD-4F81-9204-DDF556513E3B}" srcOrd="5" destOrd="0" presId="urn:microsoft.com/office/officeart/2005/8/layout/vList2"/>
    <dgm:cxn modelId="{57B86696-8A9A-4C72-8B02-E53BD9A97F42}" type="presParOf" srcId="{14403629-58B6-4759-9C6D-21A0FC9A16C9}" destId="{C0CF7FD8-41E5-441E-B9E6-B44E744323B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1A5D5-41F0-4E66-A520-44CCD665AFAD}">
      <dsp:nvSpPr>
        <dsp:cNvPr id="0" name=""/>
        <dsp:cNvSpPr/>
      </dsp:nvSpPr>
      <dsp:spPr>
        <a:xfrm>
          <a:off x="0" y="1877926"/>
          <a:ext cx="8352928"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F4A1756-A20D-4EAB-BA71-B911F9262DA2}">
      <dsp:nvSpPr>
        <dsp:cNvPr id="0" name=""/>
        <dsp:cNvSpPr/>
      </dsp:nvSpPr>
      <dsp:spPr>
        <a:xfrm rot="8100000">
          <a:off x="59141" y="432788"/>
          <a:ext cx="276202" cy="276202"/>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70ED0-04FB-45FE-8701-A405D58065B6}">
      <dsp:nvSpPr>
        <dsp:cNvPr id="0" name=""/>
        <dsp:cNvSpPr/>
      </dsp:nvSpPr>
      <dsp:spPr>
        <a:xfrm>
          <a:off x="89824" y="463472"/>
          <a:ext cx="214834" cy="2148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61F8224-6CC8-4296-9C93-6A409080EBE3}">
      <dsp:nvSpPr>
        <dsp:cNvPr id="0" name=""/>
        <dsp:cNvSpPr/>
      </dsp:nvSpPr>
      <dsp:spPr>
        <a:xfrm>
          <a:off x="392546" y="766194"/>
          <a:ext cx="3472163" cy="111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Creation</a:t>
          </a:r>
        </a:p>
        <a:p>
          <a:pPr marL="57150" lvl="1" indent="-57150" algn="l" defTabSz="488950">
            <a:lnSpc>
              <a:spcPct val="90000"/>
            </a:lnSpc>
            <a:spcBef>
              <a:spcPct val="0"/>
            </a:spcBef>
            <a:spcAft>
              <a:spcPts val="600"/>
            </a:spcAft>
            <a:buFont typeface="Wingdings" panose="05000000000000000000" pitchFamily="2" charset="2"/>
            <a:buChar char="§"/>
          </a:pPr>
          <a:r>
            <a:rPr lang="en-US" sz="1100" kern="1200" dirty="0">
              <a:latin typeface="Cambria" panose="02040503050406030204" pitchFamily="18" charset="0"/>
              <a:ea typeface="Cambria" panose="02040503050406030204" pitchFamily="18" charset="0"/>
            </a:rPr>
            <a:t>JIF was developed by Eugene Garfield, the founder of the Institute for Scientific Information (ISI)</a:t>
          </a:r>
        </a:p>
        <a:p>
          <a:pPr marL="57150" lvl="1" indent="-57150" algn="l" defTabSz="488950">
            <a:lnSpc>
              <a:spcPct val="90000"/>
            </a:lnSpc>
            <a:spcBef>
              <a:spcPct val="0"/>
            </a:spcBef>
            <a:spcAft>
              <a:spcPts val="600"/>
            </a:spcAft>
            <a:buFont typeface="Wingdings" panose="05000000000000000000" pitchFamily="2" charset="2"/>
            <a:buChar char="§"/>
          </a:pPr>
          <a:r>
            <a:rPr lang="en-US" sz="1100" kern="1200" dirty="0">
              <a:latin typeface="Cambria" panose="02040503050406030204" pitchFamily="18" charset="0"/>
              <a:ea typeface="Cambria" panose="02040503050406030204" pitchFamily="18" charset="0"/>
            </a:rPr>
            <a:t>Initially created as a tool to help librarians and researchers assess the influence of academic journals</a:t>
          </a:r>
        </a:p>
      </dsp:txBody>
      <dsp:txXfrm>
        <a:off x="392546" y="766194"/>
        <a:ext cx="3472163" cy="1111732"/>
      </dsp:txXfrm>
    </dsp:sp>
    <dsp:sp modelId="{0A1BDF0C-CCC0-4E62-ABA3-27EB8517C9D5}">
      <dsp:nvSpPr>
        <dsp:cNvPr id="0" name=""/>
        <dsp:cNvSpPr/>
      </dsp:nvSpPr>
      <dsp:spPr>
        <a:xfrm>
          <a:off x="392546" y="375585"/>
          <a:ext cx="3472163" cy="39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latin typeface="Cambria" panose="02040503050406030204" pitchFamily="18" charset="0"/>
              <a:ea typeface="Cambria" panose="02040503050406030204" pitchFamily="18" charset="0"/>
            </a:rPr>
            <a:t>1960s</a:t>
          </a:r>
          <a:endParaRPr lang="en-US" sz="1000" kern="1200" dirty="0">
            <a:latin typeface="Cambria" panose="02040503050406030204" pitchFamily="18" charset="0"/>
            <a:ea typeface="Cambria" panose="02040503050406030204" pitchFamily="18" charset="0"/>
          </a:endParaRPr>
        </a:p>
      </dsp:txBody>
      <dsp:txXfrm>
        <a:off x="392546" y="375585"/>
        <a:ext cx="3472163" cy="390608"/>
      </dsp:txXfrm>
    </dsp:sp>
    <dsp:sp modelId="{33D3C7D0-037A-4F30-A721-17917F2B3DA8}">
      <dsp:nvSpPr>
        <dsp:cNvPr id="0" name=""/>
        <dsp:cNvSpPr/>
      </dsp:nvSpPr>
      <dsp:spPr>
        <a:xfrm>
          <a:off x="197242" y="766194"/>
          <a:ext cx="0" cy="111173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62C3E2-7A31-49D7-930E-20CD5EC9E796}">
      <dsp:nvSpPr>
        <dsp:cNvPr id="0" name=""/>
        <dsp:cNvSpPr/>
      </dsp:nvSpPr>
      <dsp:spPr>
        <a:xfrm>
          <a:off x="162087" y="1842771"/>
          <a:ext cx="70309" cy="7030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63C8B-018D-4A05-B7AE-98AC5681DB5F}">
      <dsp:nvSpPr>
        <dsp:cNvPr id="0" name=""/>
        <dsp:cNvSpPr/>
      </dsp:nvSpPr>
      <dsp:spPr>
        <a:xfrm rot="18900000">
          <a:off x="2142002" y="3034212"/>
          <a:ext cx="276202" cy="276202"/>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67CF3-9C05-4B16-9603-7739042A1543}">
      <dsp:nvSpPr>
        <dsp:cNvPr id="0" name=""/>
        <dsp:cNvSpPr/>
      </dsp:nvSpPr>
      <dsp:spPr>
        <a:xfrm>
          <a:off x="2172686" y="3064896"/>
          <a:ext cx="214834" cy="2148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3893FCB-ED1F-4E9A-B5C3-5899E4AF034E}">
      <dsp:nvSpPr>
        <dsp:cNvPr id="0" name=""/>
        <dsp:cNvSpPr/>
      </dsp:nvSpPr>
      <dsp:spPr>
        <a:xfrm>
          <a:off x="2448255" y="1899956"/>
          <a:ext cx="3472163" cy="1255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Adoption and Growth</a:t>
          </a:r>
        </a:p>
        <a:p>
          <a:pPr marL="57150" lvl="1" indent="-57150" algn="l" defTabSz="488950">
            <a:lnSpc>
              <a:spcPct val="90000"/>
            </a:lnSpc>
            <a:spcBef>
              <a:spcPct val="0"/>
            </a:spcBef>
            <a:spcAft>
              <a:spcPts val="600"/>
            </a:spcAft>
            <a:buFont typeface="Wingdings" panose="05000000000000000000" pitchFamily="2" charset="2"/>
            <a:buChar char="§"/>
          </a:pPr>
          <a:r>
            <a:rPr lang="en-US" sz="1100" kern="1200" dirty="0">
              <a:latin typeface="Cambria" panose="02040503050406030204" pitchFamily="18" charset="0"/>
              <a:ea typeface="Cambria" panose="02040503050406030204" pitchFamily="18" charset="0"/>
            </a:rPr>
            <a:t>JIF gained widespread use in the academic community, librarians and publishers, as a standardized measure to evaluate journals</a:t>
          </a:r>
        </a:p>
        <a:p>
          <a:pPr marL="57150" lvl="1" indent="-57150" algn="l" defTabSz="488950">
            <a:lnSpc>
              <a:spcPct val="90000"/>
            </a:lnSpc>
            <a:spcBef>
              <a:spcPct val="0"/>
            </a:spcBef>
            <a:spcAft>
              <a:spcPts val="600"/>
            </a:spcAft>
            <a:buFont typeface="Wingdings" panose="05000000000000000000" pitchFamily="2" charset="2"/>
            <a:buChar char="§"/>
          </a:pPr>
          <a:r>
            <a:rPr lang="en-US" sz="1100" kern="1200" dirty="0">
              <a:latin typeface="Cambria" panose="02040503050406030204" pitchFamily="18" charset="0"/>
              <a:ea typeface="Cambria" panose="02040503050406030204" pitchFamily="18" charset="0"/>
            </a:rPr>
            <a:t>It was incorporated into Journal Citation Reports (JCR), which ISI later sold to Thomson Reuters</a:t>
          </a:r>
        </a:p>
      </dsp:txBody>
      <dsp:txXfrm>
        <a:off x="2448255" y="1899956"/>
        <a:ext cx="3472163" cy="1255746"/>
      </dsp:txXfrm>
    </dsp:sp>
    <dsp:sp modelId="{84B45E66-B69E-4D37-8269-0B5DBB8B2C0E}">
      <dsp:nvSpPr>
        <dsp:cNvPr id="0" name=""/>
        <dsp:cNvSpPr/>
      </dsp:nvSpPr>
      <dsp:spPr>
        <a:xfrm>
          <a:off x="2448255" y="3058396"/>
          <a:ext cx="3472163" cy="441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latin typeface="Cambria" panose="02040503050406030204" pitchFamily="18" charset="0"/>
              <a:ea typeface="Cambria" panose="02040503050406030204" pitchFamily="18" charset="0"/>
            </a:rPr>
            <a:t>1970s-1990s</a:t>
          </a:r>
        </a:p>
      </dsp:txBody>
      <dsp:txXfrm>
        <a:off x="2448255" y="3058396"/>
        <a:ext cx="3472163" cy="441208"/>
      </dsp:txXfrm>
    </dsp:sp>
    <dsp:sp modelId="{0F03970C-09C6-4864-BF08-CD4ED1A11D48}">
      <dsp:nvSpPr>
        <dsp:cNvPr id="0" name=""/>
        <dsp:cNvSpPr/>
      </dsp:nvSpPr>
      <dsp:spPr>
        <a:xfrm>
          <a:off x="2280103" y="1865276"/>
          <a:ext cx="0" cy="111173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6938322-CECB-413F-883D-091CF2904753}">
      <dsp:nvSpPr>
        <dsp:cNvPr id="0" name=""/>
        <dsp:cNvSpPr/>
      </dsp:nvSpPr>
      <dsp:spPr>
        <a:xfrm>
          <a:off x="2244948" y="1830121"/>
          <a:ext cx="70309" cy="7030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17373-8BDB-4EB8-A48B-0B2A3A02FAAD}">
      <dsp:nvSpPr>
        <dsp:cNvPr id="0" name=""/>
        <dsp:cNvSpPr/>
      </dsp:nvSpPr>
      <dsp:spPr>
        <a:xfrm rot="8100000">
          <a:off x="4224864" y="432788"/>
          <a:ext cx="276202" cy="276202"/>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2A853B-0057-4E6F-B361-A6624218EAE2}">
      <dsp:nvSpPr>
        <dsp:cNvPr id="0" name=""/>
        <dsp:cNvSpPr/>
      </dsp:nvSpPr>
      <dsp:spPr>
        <a:xfrm>
          <a:off x="4255547" y="463472"/>
          <a:ext cx="214834" cy="21483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7AFBA51-0FEF-4586-A6DE-5D90FFF28561}">
      <dsp:nvSpPr>
        <dsp:cNvPr id="0" name=""/>
        <dsp:cNvSpPr/>
      </dsp:nvSpPr>
      <dsp:spPr>
        <a:xfrm>
          <a:off x="4558269" y="766194"/>
          <a:ext cx="3472163" cy="111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Criticism and Controversy</a:t>
          </a:r>
        </a:p>
        <a:p>
          <a:pPr marL="57150" lvl="1" indent="-57150" algn="l" defTabSz="488950">
            <a:lnSpc>
              <a:spcPct val="90000"/>
            </a:lnSpc>
            <a:spcBef>
              <a:spcPct val="0"/>
            </a:spcBef>
            <a:spcAft>
              <a:spcPts val="600"/>
            </a:spcAft>
            <a:buFont typeface="Wingdings" panose="05000000000000000000" pitchFamily="2" charset="2"/>
            <a:buChar char="§"/>
          </a:pPr>
          <a:r>
            <a:rPr lang="en-US" sz="1100" kern="1200" dirty="0">
              <a:latin typeface="Cambria" panose="02040503050406030204" pitchFamily="18" charset="0"/>
              <a:ea typeface="Cambria" panose="02040503050406030204" pitchFamily="18" charset="0"/>
            </a:rPr>
            <a:t>JIF encouraging citation manipulation and reinforcing the </a:t>
          </a:r>
          <a:r>
            <a:rPr lang="en-US" sz="1200" kern="1200" dirty="0">
              <a:latin typeface="Cambria" panose="02040503050406030204" pitchFamily="18" charset="0"/>
              <a:ea typeface="Cambria" panose="02040503050406030204" pitchFamily="18" charset="0"/>
            </a:rPr>
            <a:t>dominance</a:t>
          </a:r>
          <a:r>
            <a:rPr lang="en-US" sz="1100" kern="1200" dirty="0">
              <a:latin typeface="Cambria" panose="02040503050406030204" pitchFamily="18" charset="0"/>
              <a:ea typeface="Cambria" panose="02040503050406030204" pitchFamily="18" charset="0"/>
            </a:rPr>
            <a:t> of certain high-impact journals</a:t>
          </a:r>
        </a:p>
        <a:p>
          <a:pPr marL="57150" lvl="1" indent="-57150" algn="l" defTabSz="488950">
            <a:lnSpc>
              <a:spcPct val="90000"/>
            </a:lnSpc>
            <a:spcBef>
              <a:spcPct val="0"/>
            </a:spcBef>
            <a:spcAft>
              <a:spcPts val="600"/>
            </a:spcAft>
            <a:buFont typeface="Wingdings" panose="05000000000000000000" pitchFamily="2" charset="2"/>
            <a:buChar char="§"/>
          </a:pPr>
          <a:r>
            <a:rPr lang="en-US" sz="1100" kern="1200" dirty="0">
              <a:latin typeface="Cambria" panose="02040503050406030204" pitchFamily="18" charset="0"/>
              <a:ea typeface="Cambria" panose="02040503050406030204" pitchFamily="18" charset="0"/>
            </a:rPr>
            <a:t>JIF remains a widely used, albeit controversial, tool in academic publishing</a:t>
          </a:r>
        </a:p>
      </dsp:txBody>
      <dsp:txXfrm>
        <a:off x="4558269" y="766194"/>
        <a:ext cx="3472163" cy="1111732"/>
      </dsp:txXfrm>
    </dsp:sp>
    <dsp:sp modelId="{8B16D4B1-A5FC-471E-8C1D-009DA539953C}">
      <dsp:nvSpPr>
        <dsp:cNvPr id="0" name=""/>
        <dsp:cNvSpPr/>
      </dsp:nvSpPr>
      <dsp:spPr>
        <a:xfrm>
          <a:off x="4558269" y="375585"/>
          <a:ext cx="3472163" cy="390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latin typeface="Cambria" panose="02040503050406030204" pitchFamily="18" charset="0"/>
              <a:ea typeface="Cambria" panose="02040503050406030204" pitchFamily="18" charset="0"/>
            </a:rPr>
            <a:t>2000s-Present</a:t>
          </a:r>
        </a:p>
      </dsp:txBody>
      <dsp:txXfrm>
        <a:off x="4558269" y="375585"/>
        <a:ext cx="3472163" cy="390608"/>
      </dsp:txXfrm>
    </dsp:sp>
    <dsp:sp modelId="{C9532F63-7629-4D2D-9C59-0990F239BDD0}">
      <dsp:nvSpPr>
        <dsp:cNvPr id="0" name=""/>
        <dsp:cNvSpPr/>
      </dsp:nvSpPr>
      <dsp:spPr>
        <a:xfrm>
          <a:off x="4362965" y="766194"/>
          <a:ext cx="0" cy="111173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1E440CB-DC15-43A3-AAF6-7BE9F422832C}">
      <dsp:nvSpPr>
        <dsp:cNvPr id="0" name=""/>
        <dsp:cNvSpPr/>
      </dsp:nvSpPr>
      <dsp:spPr>
        <a:xfrm>
          <a:off x="4327810" y="1842771"/>
          <a:ext cx="70309" cy="7030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8A5CD-A4BB-4E60-A765-731BD422561A}">
      <dsp:nvSpPr>
        <dsp:cNvPr id="0" name=""/>
        <dsp:cNvSpPr/>
      </dsp:nvSpPr>
      <dsp:spPr>
        <a:xfrm>
          <a:off x="4321" y="30253"/>
          <a:ext cx="2094341" cy="628302"/>
        </a:xfrm>
        <a:prstGeom prst="chevron">
          <a:avLst>
            <a:gd name="adj" fmla="val 3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578" tIns="77578" rIns="77578" bIns="77578"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mbria" panose="02040503050406030204" pitchFamily="18" charset="0"/>
              <a:ea typeface="Cambria" panose="02040503050406030204" pitchFamily="18" charset="0"/>
            </a:rPr>
            <a:t>h-index</a:t>
          </a:r>
          <a:endParaRPr lang="en-MY" sz="1600" kern="1200" dirty="0">
            <a:latin typeface="Cambria" panose="02040503050406030204" pitchFamily="18" charset="0"/>
            <a:ea typeface="Cambria" panose="02040503050406030204" pitchFamily="18" charset="0"/>
          </a:endParaRPr>
        </a:p>
      </dsp:txBody>
      <dsp:txXfrm>
        <a:off x="192812" y="30253"/>
        <a:ext cx="1717359" cy="628302"/>
      </dsp:txXfrm>
    </dsp:sp>
    <dsp:sp modelId="{709D0BEB-338E-4CF7-A623-0EA44886E497}">
      <dsp:nvSpPr>
        <dsp:cNvPr id="0" name=""/>
        <dsp:cNvSpPr/>
      </dsp:nvSpPr>
      <dsp:spPr>
        <a:xfrm>
          <a:off x="4321" y="658556"/>
          <a:ext cx="1905851" cy="233552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0605" tIns="150605" rIns="150605" bIns="301209" numCol="1" spcCol="1270" anchor="t" anchorCtr="0">
          <a:noAutofit/>
        </a:bodyPr>
        <a:lstStyle/>
        <a:p>
          <a:pPr marL="0" lvl="0" indent="0" algn="l" defTabSz="488950">
            <a:lnSpc>
              <a:spcPct val="90000"/>
            </a:lnSpc>
            <a:spcBef>
              <a:spcPct val="0"/>
            </a:spcBef>
            <a:spcAft>
              <a:spcPct val="35000"/>
            </a:spcAft>
            <a:buNone/>
          </a:pPr>
          <a:r>
            <a:rPr lang="en-GB" sz="1100" kern="1200" dirty="0">
              <a:latin typeface="Cambria" panose="02040503050406030204" pitchFamily="18" charset="0"/>
              <a:ea typeface="Cambria" panose="02040503050406030204" pitchFamily="18" charset="0"/>
            </a:rPr>
            <a:t>Commonly used for assessing individual researchers</a:t>
          </a:r>
        </a:p>
        <a:p>
          <a:pPr marL="0" lvl="0" indent="0" algn="l" defTabSz="488950">
            <a:lnSpc>
              <a:spcPct val="90000"/>
            </a:lnSpc>
            <a:spcBef>
              <a:spcPct val="0"/>
            </a:spcBef>
            <a:spcAft>
              <a:spcPct val="35000"/>
            </a:spcAft>
            <a:buNone/>
          </a:pPr>
          <a:r>
            <a:rPr lang="en-GB" sz="1100" kern="1200" dirty="0">
              <a:latin typeface="Cambria" panose="02040503050406030204" pitchFamily="18" charset="0"/>
              <a:ea typeface="Cambria" panose="02040503050406030204" pitchFamily="18" charset="0"/>
            </a:rPr>
            <a:t>It measures both the productivity and citation impact of a journal by considering the number of articles that have received at least "h" citations</a:t>
          </a:r>
        </a:p>
        <a:p>
          <a:pPr marL="0" lvl="0" indent="0" algn="l" defTabSz="488950">
            <a:lnSpc>
              <a:spcPct val="90000"/>
            </a:lnSpc>
            <a:spcBef>
              <a:spcPct val="0"/>
            </a:spcBef>
            <a:spcAft>
              <a:spcPct val="35000"/>
            </a:spcAft>
            <a:buNone/>
          </a:pPr>
          <a:r>
            <a:rPr lang="en-GB" sz="1100" kern="1200" dirty="0">
              <a:latin typeface="Cambria" panose="02040503050406030204" pitchFamily="18" charset="0"/>
              <a:ea typeface="Cambria" panose="02040503050406030204" pitchFamily="18" charset="0"/>
            </a:rPr>
            <a:t>It provides a more balanced view of influence over time</a:t>
          </a:r>
          <a:endParaRPr lang="en-MY" sz="1100" kern="1200" dirty="0">
            <a:latin typeface="Cambria" panose="02040503050406030204" pitchFamily="18" charset="0"/>
            <a:ea typeface="Cambria" panose="02040503050406030204" pitchFamily="18" charset="0"/>
          </a:endParaRPr>
        </a:p>
      </dsp:txBody>
      <dsp:txXfrm>
        <a:off x="4321" y="658556"/>
        <a:ext cx="1905851" cy="2335526"/>
      </dsp:txXfrm>
    </dsp:sp>
    <dsp:sp modelId="{E36E5E02-E386-49A5-ABBA-C486EEE47638}">
      <dsp:nvSpPr>
        <dsp:cNvPr id="0" name=""/>
        <dsp:cNvSpPr/>
      </dsp:nvSpPr>
      <dsp:spPr>
        <a:xfrm>
          <a:off x="2077801" y="30253"/>
          <a:ext cx="2094341" cy="628302"/>
        </a:xfrm>
        <a:prstGeom prst="chevron">
          <a:avLst>
            <a:gd name="adj" fmla="val 3000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578" tIns="77578" rIns="77578" bIns="77578" numCol="1" spcCol="1270" anchor="ctr" anchorCtr="0">
          <a:noAutofit/>
        </a:bodyPr>
        <a:lstStyle/>
        <a:p>
          <a:pPr marL="0" lvl="0" indent="0" algn="ctr" defTabSz="711200">
            <a:lnSpc>
              <a:spcPct val="90000"/>
            </a:lnSpc>
            <a:spcBef>
              <a:spcPct val="0"/>
            </a:spcBef>
            <a:spcAft>
              <a:spcPct val="35000"/>
            </a:spcAft>
            <a:buNone/>
          </a:pPr>
          <a:r>
            <a:rPr lang="en-GB" sz="1600" b="1" kern="1200" dirty="0" err="1">
              <a:latin typeface="Cambria" panose="02040503050406030204" pitchFamily="18" charset="0"/>
              <a:ea typeface="Cambria" panose="02040503050406030204" pitchFamily="18" charset="0"/>
            </a:rPr>
            <a:t>CiteScore</a:t>
          </a:r>
          <a:endParaRPr lang="en-US" sz="1600" kern="1200" dirty="0">
            <a:latin typeface="Cambria" panose="02040503050406030204" pitchFamily="18" charset="0"/>
            <a:ea typeface="Cambria" panose="02040503050406030204" pitchFamily="18" charset="0"/>
          </a:endParaRPr>
        </a:p>
      </dsp:txBody>
      <dsp:txXfrm>
        <a:off x="2266292" y="30253"/>
        <a:ext cx="1717359" cy="628302"/>
      </dsp:txXfrm>
    </dsp:sp>
    <dsp:sp modelId="{39AB06D5-13AB-42F4-8EDB-479D4F7D6ED9}">
      <dsp:nvSpPr>
        <dsp:cNvPr id="0" name=""/>
        <dsp:cNvSpPr/>
      </dsp:nvSpPr>
      <dsp:spPr>
        <a:xfrm>
          <a:off x="2077801" y="658556"/>
          <a:ext cx="1905851" cy="2335526"/>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0605" tIns="150605" rIns="150605" bIns="301209" numCol="1" spcCol="1270" anchor="t" anchorCtr="0">
          <a:noAutofit/>
        </a:bodyPr>
        <a:lstStyle/>
        <a:p>
          <a:pPr marL="0" lvl="0" indent="0" algn="l" defTabSz="488950">
            <a:lnSpc>
              <a:spcPct val="90000"/>
            </a:lnSpc>
            <a:spcBef>
              <a:spcPct val="0"/>
            </a:spcBef>
            <a:spcAft>
              <a:spcPct val="35000"/>
            </a:spcAft>
            <a:buNone/>
          </a:pPr>
          <a:r>
            <a:rPr lang="en-GB" sz="1100" kern="1200" dirty="0">
              <a:latin typeface="Cambria" panose="02040503050406030204" pitchFamily="18" charset="0"/>
              <a:ea typeface="Cambria" panose="02040503050406030204" pitchFamily="18" charset="0"/>
            </a:rPr>
            <a:t>Offered by Elsevier’s Scopus database</a:t>
          </a:r>
        </a:p>
        <a:p>
          <a:pPr marL="0" lvl="0" indent="0" algn="l" defTabSz="488950">
            <a:lnSpc>
              <a:spcPct val="90000"/>
            </a:lnSpc>
            <a:spcBef>
              <a:spcPct val="0"/>
            </a:spcBef>
            <a:spcAft>
              <a:spcPct val="35000"/>
            </a:spcAft>
            <a:buNone/>
          </a:pPr>
          <a:r>
            <a:rPr lang="en-GB" sz="1100" kern="1200" dirty="0" err="1">
              <a:latin typeface="Cambria" panose="02040503050406030204" pitchFamily="18" charset="0"/>
              <a:ea typeface="Cambria" panose="02040503050406030204" pitchFamily="18" charset="0"/>
            </a:rPr>
            <a:t>CiteScore</a:t>
          </a:r>
          <a:r>
            <a:rPr lang="en-GB" sz="1100" kern="1200" dirty="0">
              <a:latin typeface="Cambria" panose="02040503050406030204" pitchFamily="18" charset="0"/>
              <a:ea typeface="Cambria" panose="02040503050406030204" pitchFamily="18" charset="0"/>
            </a:rPr>
            <a:t> is similar to JIF but measures the average number of citations received by articles published in a journal over a 3-year period</a:t>
          </a:r>
        </a:p>
        <a:p>
          <a:pPr marL="0" lvl="0" indent="0" algn="l" defTabSz="488950">
            <a:lnSpc>
              <a:spcPct val="90000"/>
            </a:lnSpc>
            <a:spcBef>
              <a:spcPct val="0"/>
            </a:spcBef>
            <a:spcAft>
              <a:spcPct val="35000"/>
            </a:spcAft>
            <a:buNone/>
          </a:pPr>
          <a:r>
            <a:rPr lang="en-GB" sz="1100" kern="1200" dirty="0">
              <a:latin typeface="Cambria" panose="02040503050406030204" pitchFamily="18" charset="0"/>
              <a:ea typeface="Cambria" panose="02040503050406030204" pitchFamily="18" charset="0"/>
            </a:rPr>
            <a:t>It provides a broader and potentially more stable measure than JIF’s 2-year window</a:t>
          </a:r>
          <a:endParaRPr lang="en-US" sz="1100" kern="1200" dirty="0">
            <a:latin typeface="Cambria" panose="02040503050406030204" pitchFamily="18" charset="0"/>
            <a:ea typeface="Cambria" panose="02040503050406030204" pitchFamily="18" charset="0"/>
          </a:endParaRPr>
        </a:p>
      </dsp:txBody>
      <dsp:txXfrm>
        <a:off x="2077801" y="658556"/>
        <a:ext cx="1905851" cy="23355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DB809-A70C-4F8C-85B6-4A2683ADEE7A}">
      <dsp:nvSpPr>
        <dsp:cNvPr id="0" name=""/>
        <dsp:cNvSpPr/>
      </dsp:nvSpPr>
      <dsp:spPr>
        <a:xfrm>
          <a:off x="4142" y="14159"/>
          <a:ext cx="2007822" cy="602346"/>
        </a:xfrm>
        <a:prstGeom prst="chevron">
          <a:avLst>
            <a:gd name="adj" fmla="val 3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73" tIns="74373" rIns="74373" bIns="74373" numCol="1" spcCol="1270" anchor="ctr" anchorCtr="0">
          <a:noAutofit/>
        </a:bodyPr>
        <a:lstStyle/>
        <a:p>
          <a:pPr marL="0" lvl="0" indent="0" algn="ctr" defTabSz="622300">
            <a:lnSpc>
              <a:spcPct val="90000"/>
            </a:lnSpc>
            <a:spcBef>
              <a:spcPct val="0"/>
            </a:spcBef>
            <a:spcAft>
              <a:spcPct val="35000"/>
            </a:spcAft>
            <a:buNone/>
          </a:pPr>
          <a:r>
            <a:rPr lang="en-GB" sz="1400" b="1" kern="1200" dirty="0" err="1">
              <a:latin typeface="Cambria" panose="02040503050406030204" pitchFamily="18" charset="0"/>
              <a:ea typeface="Cambria" panose="02040503050406030204" pitchFamily="18" charset="0"/>
            </a:rPr>
            <a:t>Eigenfactor</a:t>
          </a:r>
          <a:r>
            <a:rPr lang="en-GB" sz="1400" b="1" kern="1200" dirty="0">
              <a:latin typeface="Cambria" panose="02040503050406030204" pitchFamily="18" charset="0"/>
              <a:ea typeface="Cambria" panose="02040503050406030204" pitchFamily="18" charset="0"/>
            </a:rPr>
            <a:t> Score</a:t>
          </a:r>
          <a:endParaRPr lang="en-US" sz="1400" kern="1200" dirty="0">
            <a:latin typeface="Cambria" panose="02040503050406030204" pitchFamily="18" charset="0"/>
            <a:ea typeface="Cambria" panose="02040503050406030204" pitchFamily="18" charset="0"/>
          </a:endParaRPr>
        </a:p>
      </dsp:txBody>
      <dsp:txXfrm>
        <a:off x="184846" y="14159"/>
        <a:ext cx="1646414" cy="602346"/>
      </dsp:txXfrm>
    </dsp:sp>
    <dsp:sp modelId="{A4839E80-31A9-460C-AECD-2F667DB72065}">
      <dsp:nvSpPr>
        <dsp:cNvPr id="0" name=""/>
        <dsp:cNvSpPr/>
      </dsp:nvSpPr>
      <dsp:spPr>
        <a:xfrm>
          <a:off x="10373" y="613596"/>
          <a:ext cx="1827118" cy="296973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383" tIns="144383" rIns="144383" bIns="288766" numCol="1" spcCol="1270" anchor="t" anchorCtr="0">
          <a:noAutofit/>
        </a:bodyPr>
        <a:lstStyle/>
        <a:p>
          <a:pPr marL="0" lvl="0" indent="0" algn="l" defTabSz="488950">
            <a:lnSpc>
              <a:spcPct val="90000"/>
            </a:lnSpc>
            <a:spcBef>
              <a:spcPct val="0"/>
            </a:spcBef>
            <a:spcAft>
              <a:spcPts val="600"/>
            </a:spcAft>
            <a:buNone/>
          </a:pPr>
          <a:r>
            <a:rPr lang="en-GB" sz="1100" kern="1200" dirty="0">
              <a:latin typeface="Cambria" panose="02040503050406030204" pitchFamily="18" charset="0"/>
              <a:ea typeface="Cambria" panose="02040503050406030204" pitchFamily="18" charset="0"/>
            </a:rPr>
            <a:t>This metric is a journal-level indicator that considers the number of citations a journal receives</a:t>
          </a:r>
        </a:p>
        <a:p>
          <a:pPr marL="0" lvl="0" indent="0" algn="l" defTabSz="488950">
            <a:lnSpc>
              <a:spcPct val="90000"/>
            </a:lnSpc>
            <a:spcBef>
              <a:spcPct val="0"/>
            </a:spcBef>
            <a:spcAft>
              <a:spcPts val="600"/>
            </a:spcAft>
            <a:buNone/>
          </a:pPr>
          <a:r>
            <a:rPr lang="en-GB" sz="1100" kern="1200" dirty="0">
              <a:latin typeface="Cambria" panose="02040503050406030204" pitchFamily="18" charset="0"/>
              <a:ea typeface="Cambria" panose="02040503050406030204" pitchFamily="18" charset="0"/>
            </a:rPr>
            <a:t>It also accounts for the prestige of the citing journals</a:t>
          </a:r>
        </a:p>
        <a:p>
          <a:pPr marL="0" lvl="0" indent="0" algn="l" defTabSz="488950">
            <a:lnSpc>
              <a:spcPct val="90000"/>
            </a:lnSpc>
            <a:spcBef>
              <a:spcPct val="0"/>
            </a:spcBef>
            <a:spcAft>
              <a:spcPts val="600"/>
            </a:spcAft>
            <a:buNone/>
          </a:pPr>
          <a:r>
            <a:rPr lang="en-GB" sz="1100" kern="1200" dirty="0">
              <a:latin typeface="Cambria" panose="02040503050406030204" pitchFamily="18" charset="0"/>
              <a:ea typeface="Cambria" panose="02040503050406030204" pitchFamily="18" charset="0"/>
            </a:rPr>
            <a:t>This means that citations from high-impact journals have more weight than those from lower-impact journals, providing a more significant measure of influence</a:t>
          </a:r>
          <a:endParaRPr lang="en-US" sz="1100" kern="1200" dirty="0">
            <a:latin typeface="Cambria" panose="02040503050406030204" pitchFamily="18" charset="0"/>
            <a:ea typeface="Cambria" panose="02040503050406030204" pitchFamily="18" charset="0"/>
          </a:endParaRPr>
        </a:p>
      </dsp:txBody>
      <dsp:txXfrm>
        <a:off x="10373" y="613596"/>
        <a:ext cx="1827118" cy="2969734"/>
      </dsp:txXfrm>
    </dsp:sp>
    <dsp:sp modelId="{3E778203-E99C-4A5A-8FA9-B2534F4384AC}">
      <dsp:nvSpPr>
        <dsp:cNvPr id="0" name=""/>
        <dsp:cNvSpPr/>
      </dsp:nvSpPr>
      <dsp:spPr>
        <a:xfrm>
          <a:off x="1991964" y="14159"/>
          <a:ext cx="2007822" cy="602346"/>
        </a:xfrm>
        <a:prstGeom prst="chevron">
          <a:avLst>
            <a:gd name="adj" fmla="val 3000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73" tIns="74373" rIns="74373" bIns="74373" numCol="1" spcCol="1270" anchor="ctr" anchorCtr="0">
          <a:noAutofit/>
        </a:bodyPr>
        <a:lstStyle/>
        <a:p>
          <a:pPr marL="0" lvl="0" indent="0" algn="ctr" defTabSz="622300">
            <a:lnSpc>
              <a:spcPct val="90000"/>
            </a:lnSpc>
            <a:spcBef>
              <a:spcPct val="0"/>
            </a:spcBef>
            <a:spcAft>
              <a:spcPct val="35000"/>
            </a:spcAft>
            <a:buNone/>
          </a:pPr>
          <a:r>
            <a:rPr lang="en-GB" sz="1400" b="1" kern="1200" dirty="0" err="1">
              <a:latin typeface="Cambria" panose="02040503050406030204" pitchFamily="18" charset="0"/>
              <a:ea typeface="Cambria" panose="02040503050406030204" pitchFamily="18" charset="0"/>
            </a:rPr>
            <a:t>SCImago</a:t>
          </a:r>
          <a:r>
            <a:rPr lang="en-GB" sz="1400" b="1" kern="1200" dirty="0">
              <a:latin typeface="Cambria" panose="02040503050406030204" pitchFamily="18" charset="0"/>
              <a:ea typeface="Cambria" panose="02040503050406030204" pitchFamily="18" charset="0"/>
            </a:rPr>
            <a:t> Journal Rank (SJR)</a:t>
          </a:r>
          <a:endParaRPr lang="en-US" sz="1400" kern="1200" dirty="0">
            <a:latin typeface="Cambria" panose="02040503050406030204" pitchFamily="18" charset="0"/>
            <a:ea typeface="Cambria" panose="02040503050406030204" pitchFamily="18" charset="0"/>
          </a:endParaRPr>
        </a:p>
      </dsp:txBody>
      <dsp:txXfrm>
        <a:off x="2172668" y="14159"/>
        <a:ext cx="1646414" cy="602346"/>
      </dsp:txXfrm>
    </dsp:sp>
    <dsp:sp modelId="{1A69EEB2-4801-4E9C-9E2E-46570ACCA6B3}">
      <dsp:nvSpPr>
        <dsp:cNvPr id="0" name=""/>
        <dsp:cNvSpPr/>
      </dsp:nvSpPr>
      <dsp:spPr>
        <a:xfrm>
          <a:off x="1991964" y="616506"/>
          <a:ext cx="1827118" cy="2969734"/>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383" tIns="144383" rIns="144383" bIns="288766" numCol="1" spcCol="1270" anchor="t" anchorCtr="0">
          <a:noAutofit/>
        </a:bodyPr>
        <a:lstStyle/>
        <a:p>
          <a:pPr marL="0" lvl="0" indent="0" algn="l" defTabSz="488950">
            <a:lnSpc>
              <a:spcPct val="90000"/>
            </a:lnSpc>
            <a:spcBef>
              <a:spcPct val="0"/>
            </a:spcBef>
            <a:spcAft>
              <a:spcPts val="600"/>
            </a:spcAft>
            <a:buNone/>
          </a:pPr>
          <a:r>
            <a:rPr lang="en-GB" sz="1100" kern="1200" dirty="0">
              <a:latin typeface="Cambria" panose="02040503050406030204" pitchFamily="18" charset="0"/>
              <a:ea typeface="Cambria" panose="02040503050406030204" pitchFamily="18" charset="0"/>
            </a:rPr>
            <a:t>The SJR indicator evaluates the scientific prestige of journals by considering both the number of citations received and the prestige of the journals from which the citations come. </a:t>
          </a:r>
        </a:p>
        <a:p>
          <a:pPr marL="0" lvl="0" indent="0" algn="l" defTabSz="488950">
            <a:lnSpc>
              <a:spcPct val="90000"/>
            </a:lnSpc>
            <a:spcBef>
              <a:spcPct val="0"/>
            </a:spcBef>
            <a:spcAft>
              <a:spcPts val="600"/>
            </a:spcAft>
            <a:buNone/>
          </a:pPr>
          <a:r>
            <a:rPr lang="en-GB" sz="1100" kern="1200" dirty="0">
              <a:latin typeface="Cambria" panose="02040503050406030204" pitchFamily="18" charset="0"/>
              <a:ea typeface="Cambria" panose="02040503050406030204" pitchFamily="18" charset="0"/>
            </a:rPr>
            <a:t>It’s an alternative that takes into account the context of citations</a:t>
          </a:r>
        </a:p>
        <a:p>
          <a:pPr marL="0" lvl="0" indent="0" algn="l" defTabSz="488950">
            <a:lnSpc>
              <a:spcPct val="90000"/>
            </a:lnSpc>
            <a:spcBef>
              <a:spcPct val="0"/>
            </a:spcBef>
            <a:spcAft>
              <a:spcPct val="35000"/>
            </a:spcAft>
            <a:buNone/>
          </a:pPr>
          <a:endParaRPr lang="en-US" sz="1100" kern="1200" dirty="0">
            <a:latin typeface="Cambria" panose="02040503050406030204" pitchFamily="18" charset="0"/>
            <a:ea typeface="Cambria" panose="02040503050406030204" pitchFamily="18" charset="0"/>
          </a:endParaRPr>
        </a:p>
      </dsp:txBody>
      <dsp:txXfrm>
        <a:off x="1991964" y="616506"/>
        <a:ext cx="1827118" cy="29697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E1B38-39C4-4130-A760-F6023EC758C6}">
      <dsp:nvSpPr>
        <dsp:cNvPr id="0" name=""/>
        <dsp:cNvSpPr/>
      </dsp:nvSpPr>
      <dsp:spPr>
        <a:xfrm>
          <a:off x="2561" y="14672"/>
          <a:ext cx="2497179"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mbria" panose="02040503050406030204" pitchFamily="18" charset="0"/>
              <a:ea typeface="Cambria" panose="02040503050406030204" pitchFamily="18" charset="0"/>
            </a:rPr>
            <a:t>Article-Level Metrics (ALMs)</a:t>
          </a:r>
          <a:endParaRPr lang="en-MY" sz="1200" kern="1200" dirty="0">
            <a:latin typeface="Cambria" panose="02040503050406030204" pitchFamily="18" charset="0"/>
            <a:ea typeface="Cambria" panose="02040503050406030204" pitchFamily="18" charset="0"/>
          </a:endParaRPr>
        </a:p>
      </dsp:txBody>
      <dsp:txXfrm>
        <a:off x="2561" y="14672"/>
        <a:ext cx="2497179" cy="547200"/>
      </dsp:txXfrm>
    </dsp:sp>
    <dsp:sp modelId="{01AE5CEF-31D5-4127-B8AF-248BC8636F5A}">
      <dsp:nvSpPr>
        <dsp:cNvPr id="0" name=""/>
        <dsp:cNvSpPr/>
      </dsp:nvSpPr>
      <dsp:spPr>
        <a:xfrm>
          <a:off x="2561" y="561872"/>
          <a:ext cx="2497179" cy="219050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Cambria" panose="02040503050406030204" pitchFamily="18" charset="0"/>
              <a:ea typeface="Cambria" panose="02040503050406030204" pitchFamily="18" charset="0"/>
            </a:rPr>
            <a:t>These metrics focus on the individual articles published in a journal, rather than the journal as a whole</a:t>
          </a:r>
        </a:p>
        <a:p>
          <a:pPr marL="114300" lvl="1" indent="-114300" algn="l" defTabSz="533400">
            <a:lnSpc>
              <a:spcPct val="90000"/>
            </a:lnSpc>
            <a:spcBef>
              <a:spcPct val="0"/>
            </a:spcBef>
            <a:spcAft>
              <a:spcPct val="15000"/>
            </a:spcAft>
            <a:buChar char="•"/>
          </a:pPr>
          <a:endParaRPr lang="en-GB"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n-GB" sz="1200" kern="1200" dirty="0">
              <a:latin typeface="Cambria" panose="02040503050406030204" pitchFamily="18" charset="0"/>
              <a:ea typeface="Cambria" panose="02040503050406030204" pitchFamily="18" charset="0"/>
            </a:rPr>
            <a:t>They include indicators such as citation counts, social media mentions, downloads, and engagement with research outputs. ALMs offer a more granular assessment of scholarly impact</a:t>
          </a:r>
          <a:endParaRPr lang="en-MY" sz="1200" kern="1200" dirty="0">
            <a:latin typeface="Cambria" panose="02040503050406030204" pitchFamily="18" charset="0"/>
            <a:ea typeface="Cambria" panose="02040503050406030204" pitchFamily="18" charset="0"/>
          </a:endParaRPr>
        </a:p>
      </dsp:txBody>
      <dsp:txXfrm>
        <a:off x="2561" y="561872"/>
        <a:ext cx="2497179" cy="2190509"/>
      </dsp:txXfrm>
    </dsp:sp>
    <dsp:sp modelId="{D16DC9A4-409D-4176-AF6D-68F053C2A454}">
      <dsp:nvSpPr>
        <dsp:cNvPr id="0" name=""/>
        <dsp:cNvSpPr/>
      </dsp:nvSpPr>
      <dsp:spPr>
        <a:xfrm>
          <a:off x="2849346" y="14672"/>
          <a:ext cx="2497179" cy="547200"/>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mbria" panose="02040503050406030204" pitchFamily="18" charset="0"/>
              <a:ea typeface="Cambria" panose="02040503050406030204" pitchFamily="18" charset="0"/>
            </a:rPr>
            <a:t>Impact per Publication (IPP)</a:t>
          </a:r>
          <a:endParaRPr lang="en-US" sz="1200" kern="1200" dirty="0">
            <a:latin typeface="Cambria" panose="02040503050406030204" pitchFamily="18" charset="0"/>
            <a:ea typeface="Cambria" panose="02040503050406030204" pitchFamily="18" charset="0"/>
          </a:endParaRPr>
        </a:p>
      </dsp:txBody>
      <dsp:txXfrm>
        <a:off x="2849346" y="14672"/>
        <a:ext cx="2497179" cy="547200"/>
      </dsp:txXfrm>
    </dsp:sp>
    <dsp:sp modelId="{718F41A5-B850-44FE-AEE9-712A7A9043D1}">
      <dsp:nvSpPr>
        <dsp:cNvPr id="0" name=""/>
        <dsp:cNvSpPr/>
      </dsp:nvSpPr>
      <dsp:spPr>
        <a:xfrm>
          <a:off x="2849346" y="561872"/>
          <a:ext cx="2497179" cy="2190509"/>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Cambria" panose="02040503050406030204" pitchFamily="18" charset="0"/>
              <a:ea typeface="Cambria" panose="02040503050406030204" pitchFamily="18" charset="0"/>
            </a:rPr>
            <a:t>This metric measures the total number of citations received by a journal's articles divided by the number of articles published. </a:t>
          </a:r>
        </a:p>
        <a:p>
          <a:pPr marL="114300" lvl="1" indent="-114300" algn="l" defTabSz="533400">
            <a:lnSpc>
              <a:spcPct val="90000"/>
            </a:lnSpc>
            <a:spcBef>
              <a:spcPct val="0"/>
            </a:spcBef>
            <a:spcAft>
              <a:spcPct val="15000"/>
            </a:spcAft>
            <a:buChar char="•"/>
          </a:pPr>
          <a:endParaRPr lang="en-GB"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n-GB" sz="1200" kern="1200" dirty="0">
              <a:latin typeface="Cambria" panose="02040503050406030204" pitchFamily="18" charset="0"/>
              <a:ea typeface="Cambria" panose="02040503050406030204" pitchFamily="18" charset="0"/>
            </a:rPr>
            <a:t>Unlike JIF, it is not influenced by journal size and may offer a fairer comparison across journals.</a:t>
          </a:r>
          <a:endParaRPr lang="en-US" sz="1200" kern="1200" dirty="0">
            <a:latin typeface="Cambria" panose="02040503050406030204" pitchFamily="18" charset="0"/>
            <a:ea typeface="Cambria" panose="02040503050406030204" pitchFamily="18" charset="0"/>
          </a:endParaRPr>
        </a:p>
      </dsp:txBody>
      <dsp:txXfrm>
        <a:off x="2849346" y="561872"/>
        <a:ext cx="2497179" cy="2190509"/>
      </dsp:txXfrm>
    </dsp:sp>
    <dsp:sp modelId="{A99960AD-2882-4E82-B012-B19903772BFD}">
      <dsp:nvSpPr>
        <dsp:cNvPr id="0" name=""/>
        <dsp:cNvSpPr/>
      </dsp:nvSpPr>
      <dsp:spPr>
        <a:xfrm>
          <a:off x="5696131" y="14672"/>
          <a:ext cx="2497179" cy="5472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mbria" panose="02040503050406030204" pitchFamily="18" charset="0"/>
              <a:ea typeface="Cambria" panose="02040503050406030204" pitchFamily="18" charset="0"/>
            </a:rPr>
            <a:t>Field-Weighted Citation Impact (FWCI)</a:t>
          </a:r>
          <a:endParaRPr lang="en-GB" sz="1200" kern="1200" dirty="0">
            <a:latin typeface="Cambria" panose="02040503050406030204" pitchFamily="18" charset="0"/>
            <a:ea typeface="Cambria" panose="02040503050406030204" pitchFamily="18" charset="0"/>
          </a:endParaRPr>
        </a:p>
      </dsp:txBody>
      <dsp:txXfrm>
        <a:off x="5696131" y="14672"/>
        <a:ext cx="2497179" cy="547200"/>
      </dsp:txXfrm>
    </dsp:sp>
    <dsp:sp modelId="{58772FC4-F0B6-43B8-88A3-A803FF7B384D}">
      <dsp:nvSpPr>
        <dsp:cNvPr id="0" name=""/>
        <dsp:cNvSpPr/>
      </dsp:nvSpPr>
      <dsp:spPr>
        <a:xfrm>
          <a:off x="5696131" y="561872"/>
          <a:ext cx="2497179" cy="2190509"/>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Cambria" panose="02040503050406030204" pitchFamily="18" charset="0"/>
              <a:ea typeface="Cambria" panose="02040503050406030204" pitchFamily="18" charset="0"/>
            </a:rPr>
            <a:t>This metric compares the actual citations a journal’s articles receive to the expected number of citations for similar articles in the same field, adjusted for the article's age and publication type.</a:t>
          </a:r>
        </a:p>
        <a:p>
          <a:pPr marL="114300" lvl="1" indent="-114300" algn="l" defTabSz="533400">
            <a:lnSpc>
              <a:spcPct val="90000"/>
            </a:lnSpc>
            <a:spcBef>
              <a:spcPct val="0"/>
            </a:spcBef>
            <a:spcAft>
              <a:spcPct val="15000"/>
            </a:spcAft>
            <a:buChar char="•"/>
          </a:pPr>
          <a:endParaRPr lang="en-GB"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n-GB" sz="1200" kern="1200" dirty="0">
              <a:latin typeface="Cambria" panose="02040503050406030204" pitchFamily="18" charset="0"/>
              <a:ea typeface="Cambria" panose="02040503050406030204" pitchFamily="18" charset="0"/>
            </a:rPr>
            <a:t>It provides a more context-sensitive measure of research impact.</a:t>
          </a:r>
        </a:p>
      </dsp:txBody>
      <dsp:txXfrm>
        <a:off x="5696131" y="561872"/>
        <a:ext cx="2497179" cy="21905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F5307-D6A7-4B33-89AF-D128FBF3FFF2}">
      <dsp:nvSpPr>
        <dsp:cNvPr id="0" name=""/>
        <dsp:cNvSpPr/>
      </dsp:nvSpPr>
      <dsp:spPr>
        <a:xfrm>
          <a:off x="291" y="378865"/>
          <a:ext cx="3701309" cy="54130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MY" sz="1400" b="1" i="0" u="none" strike="noStrike" kern="1200" baseline="0" dirty="0">
              <a:latin typeface="Cambria" panose="02040503050406030204" pitchFamily="18" charset="0"/>
              <a:ea typeface="Cambria" panose="02040503050406030204" pitchFamily="18" charset="0"/>
            </a:rPr>
            <a:t>Categories Normalized Impact Factor (</a:t>
          </a:r>
          <a:r>
            <a:rPr kumimoji="0" lang="en-US" altLang="en-US" sz="1400" b="1" i="0" u="none" strike="noStrike" kern="1200" cap="none" normalizeH="0" baseline="0" dirty="0">
              <a:effectLst/>
              <a:latin typeface="Cambria" panose="02040503050406030204" pitchFamily="18" charset="0"/>
              <a:ea typeface="Cambria" panose="02040503050406030204" pitchFamily="18" charset="0"/>
            </a:rPr>
            <a:t>CNIF)</a:t>
          </a:r>
          <a:endParaRPr lang="en-MY" sz="1400" kern="1200" dirty="0">
            <a:latin typeface="Cambria" panose="02040503050406030204" pitchFamily="18" charset="0"/>
            <a:ea typeface="Cambria" panose="02040503050406030204" pitchFamily="18" charset="0"/>
          </a:endParaRPr>
        </a:p>
      </dsp:txBody>
      <dsp:txXfrm>
        <a:off x="291" y="378865"/>
        <a:ext cx="3701309" cy="541303"/>
      </dsp:txXfrm>
    </dsp:sp>
    <dsp:sp modelId="{CC3B0BB6-D9FE-43CC-855A-A7D19FAEEDFE}">
      <dsp:nvSpPr>
        <dsp:cNvPr id="0" name=""/>
        <dsp:cNvSpPr/>
      </dsp:nvSpPr>
      <dsp:spPr>
        <a:xfrm>
          <a:off x="291" y="972934"/>
          <a:ext cx="3701309" cy="188856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kumimoji="0" lang="en-US" altLang="en-US" sz="1200" b="1" i="0" u="none" strike="noStrike" kern="1200" cap="none" normalizeH="0" baseline="0" dirty="0">
              <a:effectLst/>
              <a:latin typeface="Cambria" panose="02040503050406030204" pitchFamily="18" charset="0"/>
              <a:ea typeface="Cambria" panose="02040503050406030204" pitchFamily="18" charset="0"/>
            </a:rPr>
            <a:t>Sciences</a:t>
          </a:r>
          <a:r>
            <a:rPr kumimoji="0" lang="en-US" altLang="en-US" sz="1200" b="0" i="0" u="none" strike="noStrike" kern="1200" cap="none" normalizeH="0" baseline="0" dirty="0">
              <a:effectLst/>
              <a:latin typeface="Cambria" panose="02040503050406030204" pitchFamily="18" charset="0"/>
              <a:ea typeface="Cambria" panose="02040503050406030204" pitchFamily="18" charset="0"/>
            </a:rPr>
            <a:t>: The CNIF has less impact since the traditional IF already aligns well with their</a:t>
          </a:r>
        </a:p>
        <a:p>
          <a:pPr marL="114300" lvl="1" indent="-114300" algn="l" defTabSz="533400">
            <a:lnSpc>
              <a:spcPct val="90000"/>
            </a:lnSpc>
            <a:spcBef>
              <a:spcPct val="0"/>
            </a:spcBef>
            <a:spcAft>
              <a:spcPts val="600"/>
            </a:spcAft>
            <a:buChar char="•"/>
          </a:pPr>
          <a:r>
            <a:rPr kumimoji="0" lang="en-US" altLang="en-US" sz="1200" b="1" i="0" u="none" strike="noStrike" kern="1200" cap="none" normalizeH="0" baseline="0" dirty="0">
              <a:effectLst/>
              <a:latin typeface="Cambria" panose="02040503050406030204" pitchFamily="18" charset="0"/>
              <a:ea typeface="Cambria" panose="02040503050406030204" pitchFamily="18" charset="0"/>
            </a:rPr>
            <a:t>Social Sciences</a:t>
          </a:r>
          <a:r>
            <a:rPr kumimoji="0" lang="en-US" altLang="en-US" sz="1200" b="0" i="0" u="none" strike="noStrike" kern="1200" cap="none" normalizeH="0" baseline="0" dirty="0">
              <a:effectLst/>
              <a:latin typeface="Cambria" panose="02040503050406030204" pitchFamily="18" charset="0"/>
              <a:ea typeface="Cambria" panose="02040503050406030204" pitchFamily="18" charset="0"/>
            </a:rPr>
            <a:t>: The CNIF mitigates disadvantages caused by reliance on non-JCR sources and older citations, improving rankings and comparability. </a:t>
          </a:r>
        </a:p>
        <a:p>
          <a:pPr marL="114300" lvl="1" indent="-114300" algn="l" defTabSz="533400">
            <a:lnSpc>
              <a:spcPct val="90000"/>
            </a:lnSpc>
            <a:spcBef>
              <a:spcPct val="0"/>
            </a:spcBef>
            <a:spcAft>
              <a:spcPts val="600"/>
            </a:spcAft>
            <a:buChar char="•"/>
          </a:pPr>
          <a:r>
            <a:rPr lang="en-US" altLang="en-US" sz="1200" kern="1200" dirty="0">
              <a:latin typeface="Cambria" panose="02040503050406030204" pitchFamily="18" charset="0"/>
              <a:ea typeface="Cambria" panose="02040503050406030204" pitchFamily="18" charset="0"/>
            </a:rPr>
            <a:t>T</a:t>
          </a:r>
          <a:r>
            <a:rPr kumimoji="0" lang="en-US" altLang="en-US" sz="1200" b="0" i="0" u="none" strike="noStrike" kern="1200" cap="none" normalizeH="0" baseline="0" dirty="0">
              <a:effectLst/>
              <a:latin typeface="Cambria" panose="02040503050406030204" pitchFamily="18" charset="0"/>
              <a:ea typeface="Cambria" panose="02040503050406030204" pitchFamily="18" charset="0"/>
            </a:rPr>
            <a:t>he CNIF's provid</a:t>
          </a:r>
          <a:r>
            <a:rPr lang="en-US" altLang="en-US" sz="1200" kern="1200" dirty="0">
              <a:latin typeface="Cambria" panose="02040503050406030204" pitchFamily="18" charset="0"/>
              <a:ea typeface="Cambria" panose="02040503050406030204" pitchFamily="18" charset="0"/>
            </a:rPr>
            <a:t>es</a:t>
          </a:r>
          <a:r>
            <a:rPr kumimoji="0" lang="en-US" altLang="en-US" sz="1200" b="0" i="0" u="none" strike="noStrike" kern="1200" cap="none" normalizeH="0" baseline="0" dirty="0">
              <a:effectLst/>
              <a:latin typeface="Cambria" panose="02040503050406030204" pitchFamily="18" charset="0"/>
              <a:ea typeface="Cambria" panose="02040503050406030204" pitchFamily="18" charset="0"/>
            </a:rPr>
            <a:t> a fairer metric for evaluating journals across diverse fields</a:t>
          </a:r>
        </a:p>
        <a:p>
          <a:pPr marL="114300" lvl="1" indent="-114300" algn="l" defTabSz="533400">
            <a:lnSpc>
              <a:spcPct val="90000"/>
            </a:lnSpc>
            <a:spcBef>
              <a:spcPct val="0"/>
            </a:spcBef>
            <a:spcAft>
              <a:spcPct val="15000"/>
            </a:spcAft>
            <a:buChar char="•"/>
          </a:pPr>
          <a:endParaRPr kumimoji="0" lang="en-US" altLang="en-US" sz="1200" b="0" i="0" u="none" strike="noStrike" kern="1200" cap="none" normalizeH="0" baseline="0" dirty="0">
            <a:effectLst/>
            <a:latin typeface="Cambria" panose="02040503050406030204" pitchFamily="18" charset="0"/>
            <a:ea typeface="Cambria" panose="02040503050406030204" pitchFamily="18" charset="0"/>
          </a:endParaRPr>
        </a:p>
        <a:p>
          <a:pPr marL="57150" lvl="1" indent="-57150" algn="r" defTabSz="488950">
            <a:lnSpc>
              <a:spcPct val="90000"/>
            </a:lnSpc>
            <a:spcBef>
              <a:spcPct val="0"/>
            </a:spcBef>
            <a:spcAft>
              <a:spcPct val="15000"/>
            </a:spcAft>
            <a:buChar char="•"/>
          </a:pPr>
          <a:r>
            <a:rPr lang="en-GB" sz="1100" b="1" i="0" kern="1200" dirty="0" err="1">
              <a:effectLst/>
              <a:latin typeface="Cambria" panose="02040503050406030204" pitchFamily="18" charset="0"/>
              <a:ea typeface="Cambria" panose="02040503050406030204" pitchFamily="18" charset="0"/>
            </a:rPr>
            <a:t>Dorta</a:t>
          </a:r>
          <a:r>
            <a:rPr lang="en-GB" sz="1100" b="1" i="0" kern="1200" dirty="0">
              <a:effectLst/>
              <a:latin typeface="Cambria" panose="02040503050406030204" pitchFamily="18" charset="0"/>
              <a:ea typeface="Cambria" panose="02040503050406030204" pitchFamily="18" charset="0"/>
            </a:rPr>
            <a:t>-González. and </a:t>
          </a:r>
          <a:r>
            <a:rPr lang="en-GB" sz="1100" b="1" i="0" kern="1200" dirty="0" err="1">
              <a:effectLst/>
              <a:latin typeface="Cambria" panose="02040503050406030204" pitchFamily="18" charset="0"/>
              <a:ea typeface="Cambria" panose="02040503050406030204" pitchFamily="18" charset="0"/>
            </a:rPr>
            <a:t>Dorta</a:t>
          </a:r>
          <a:r>
            <a:rPr lang="en-GB" sz="1100" b="1" i="0" kern="1200" dirty="0">
              <a:effectLst/>
              <a:latin typeface="Cambria" panose="02040503050406030204" pitchFamily="18" charset="0"/>
              <a:ea typeface="Cambria" panose="02040503050406030204" pitchFamily="18" charset="0"/>
            </a:rPr>
            <a:t>-González, (2012)</a:t>
          </a:r>
          <a:endParaRPr kumimoji="0" lang="en-US" altLang="en-US" sz="1100" b="1" i="0" u="none" strike="noStrike" kern="1200" cap="none" normalizeH="0" baseline="0" dirty="0">
            <a:effectLst/>
            <a:latin typeface="Cambria" panose="02040503050406030204" pitchFamily="18" charset="0"/>
            <a:ea typeface="Cambria" panose="02040503050406030204" pitchFamily="18" charset="0"/>
          </a:endParaRPr>
        </a:p>
      </dsp:txBody>
      <dsp:txXfrm>
        <a:off x="291" y="972934"/>
        <a:ext cx="3701309" cy="1888560"/>
      </dsp:txXfrm>
    </dsp:sp>
    <dsp:sp modelId="{D5F5B75F-44E6-490C-A4D2-57B9DFB8F54D}">
      <dsp:nvSpPr>
        <dsp:cNvPr id="0" name=""/>
        <dsp:cNvSpPr/>
      </dsp:nvSpPr>
      <dsp:spPr>
        <a:xfrm>
          <a:off x="4219278" y="297271"/>
          <a:ext cx="3701309" cy="867677"/>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MY" sz="1400" b="1" kern="1200" dirty="0">
              <a:latin typeface="Cambria" panose="02040503050406030204" pitchFamily="18" charset="0"/>
              <a:ea typeface="Cambria" panose="02040503050406030204" pitchFamily="18" charset="0"/>
              <a:cs typeface="Times New Roman" panose="02020603050405020304" pitchFamily="18" charset="0"/>
            </a:rPr>
            <a:t>Bibliometric Footprint </a:t>
          </a:r>
          <a:endParaRPr lang="en-GB" sz="1400" b="1" i="0" kern="1200" dirty="0">
            <a:effectLst/>
            <a:latin typeface="Cambria" panose="02040503050406030204" pitchFamily="18" charset="0"/>
            <a:ea typeface="Cambria" panose="02040503050406030204" pitchFamily="18" charset="0"/>
          </a:endParaRPr>
        </a:p>
      </dsp:txBody>
      <dsp:txXfrm>
        <a:off x="4219278" y="297271"/>
        <a:ext cx="3701309" cy="867677"/>
      </dsp:txXfrm>
    </dsp:sp>
    <dsp:sp modelId="{96868D0A-A88A-4FBD-BBC4-BC7808B37D9E}">
      <dsp:nvSpPr>
        <dsp:cNvPr id="0" name=""/>
        <dsp:cNvSpPr/>
      </dsp:nvSpPr>
      <dsp:spPr>
        <a:xfrm>
          <a:off x="4219278" y="1054528"/>
          <a:ext cx="3701309" cy="188856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MY" sz="1200" kern="1200" dirty="0">
              <a:latin typeface="Cambria" panose="02040503050406030204" pitchFamily="18" charset="0"/>
              <a:ea typeface="Cambria" panose="02040503050406030204" pitchFamily="18" charset="0"/>
              <a:cs typeface="Times New Roman" panose="02020603050405020304" pitchFamily="18" charset="0"/>
            </a:rPr>
            <a:t>The bibliometric footprint (number of articles and total citations) was deemed more indicative of journal relevance and leadership than JIF alone</a:t>
          </a:r>
        </a:p>
        <a:p>
          <a:pPr marL="114300" lvl="1" indent="-114300" algn="l" defTabSz="533400">
            <a:lnSpc>
              <a:spcPct val="90000"/>
            </a:lnSpc>
            <a:spcBef>
              <a:spcPct val="0"/>
            </a:spcBef>
            <a:spcAft>
              <a:spcPts val="600"/>
            </a:spcAft>
            <a:buChar char="•"/>
          </a:pPr>
          <a:endParaRPr lang="en-MY" sz="1200" kern="1200" dirty="0">
            <a:latin typeface="Cambria" panose="02040503050406030204" pitchFamily="18" charset="0"/>
            <a:ea typeface="Cambria" panose="02040503050406030204" pitchFamily="18" charset="0"/>
            <a:cs typeface="Times New Roman" panose="02020603050405020304" pitchFamily="18" charset="0"/>
          </a:endParaRPr>
        </a:p>
        <a:p>
          <a:pPr marL="57150" lvl="1" indent="-57150" algn="r" defTabSz="488950">
            <a:lnSpc>
              <a:spcPct val="90000"/>
            </a:lnSpc>
            <a:spcBef>
              <a:spcPct val="0"/>
            </a:spcBef>
            <a:spcAft>
              <a:spcPts val="600"/>
            </a:spcAft>
            <a:buChar char="•"/>
          </a:pPr>
          <a:r>
            <a:rPr lang="en-MY" sz="1100" b="1" kern="1200" dirty="0">
              <a:latin typeface="Cambria" panose="02040503050406030204" pitchFamily="18" charset="0"/>
              <a:ea typeface="Cambria" panose="02040503050406030204" pitchFamily="18" charset="0"/>
              <a:cs typeface="Times New Roman" panose="02020603050405020304" pitchFamily="18" charset="0"/>
            </a:rPr>
            <a:t>Zinn,  Y. L., &amp; Da Rocha, W. P. (2024)</a:t>
          </a:r>
          <a:r>
            <a:rPr lang="en-GB" sz="1100" b="1" kern="1200" dirty="0">
              <a:latin typeface="Cambria" panose="02040503050406030204" pitchFamily="18" charset="0"/>
              <a:ea typeface="Cambria" panose="02040503050406030204" pitchFamily="18" charset="0"/>
            </a:rPr>
            <a:t> </a:t>
          </a:r>
          <a:endParaRPr lang="en-MY" sz="11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4219278" y="1054528"/>
        <a:ext cx="3701309" cy="18885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47AD4-469E-48B0-A010-57A36D10BB5E}">
      <dsp:nvSpPr>
        <dsp:cNvPr id="0" name=""/>
        <dsp:cNvSpPr/>
      </dsp:nvSpPr>
      <dsp:spPr>
        <a:xfrm>
          <a:off x="1577340" y="1020"/>
          <a:ext cx="6309360" cy="104563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90" rIns="122419" bIns="265590" numCol="1" spcCol="1270" anchor="ctr" anchorCtr="0">
          <a:noAutofit/>
        </a:bodyPr>
        <a:lstStyle/>
        <a:p>
          <a:pPr marL="0" lvl="0" indent="0" algn="l" defTabSz="533400">
            <a:lnSpc>
              <a:spcPct val="90000"/>
            </a:lnSpc>
            <a:spcBef>
              <a:spcPct val="0"/>
            </a:spcBef>
            <a:spcAft>
              <a:spcPct val="35000"/>
            </a:spcAft>
            <a:buNone/>
          </a:pPr>
          <a:r>
            <a:rPr lang="en-MY" sz="1200" kern="1200" dirty="0">
              <a:latin typeface="Cambria" panose="02040503050406030204" pitchFamily="18" charset="0"/>
              <a:ea typeface="Cambria" panose="02040503050406030204" pitchFamily="18" charset="0"/>
            </a:rPr>
            <a:t>Avoid the misuse of metrics such as JIF as proxies for individual researcher quality or institutional rankings. Adopting frameworks like the </a:t>
          </a:r>
          <a:r>
            <a:rPr lang="en-MY" sz="1200" b="1" kern="1200" dirty="0">
              <a:latin typeface="Cambria" panose="02040503050406030204" pitchFamily="18" charset="0"/>
              <a:ea typeface="Cambria" panose="02040503050406030204" pitchFamily="18" charset="0"/>
            </a:rPr>
            <a:t>San Francisco Declaration on Research Assessment (DORA)</a:t>
          </a:r>
          <a:r>
            <a:rPr lang="en-MY" sz="1200" kern="1200" dirty="0">
              <a:latin typeface="Cambria" panose="02040503050406030204" pitchFamily="18" charset="0"/>
              <a:ea typeface="Cambria" panose="02040503050406030204" pitchFamily="18" charset="0"/>
            </a:rPr>
            <a:t> and </a:t>
          </a:r>
          <a:r>
            <a:rPr lang="en-MY" sz="1200" b="1" kern="1200" dirty="0">
              <a:latin typeface="Cambria" panose="02040503050406030204" pitchFamily="18" charset="0"/>
              <a:ea typeface="Cambria" panose="02040503050406030204" pitchFamily="18" charset="0"/>
            </a:rPr>
            <a:t>Leiden Manifesto</a:t>
          </a:r>
          <a:r>
            <a:rPr lang="en-MY" sz="1200" kern="1200" dirty="0">
              <a:latin typeface="Cambria" panose="02040503050406030204" pitchFamily="18" charset="0"/>
              <a:ea typeface="Cambria" panose="02040503050406030204" pitchFamily="18" charset="0"/>
            </a:rPr>
            <a:t> promotes responsible and fair evaluation practices.</a:t>
          </a:r>
          <a:endParaRPr lang="en-US" sz="1200" kern="1200" dirty="0">
            <a:latin typeface="Cambria" panose="02040503050406030204" pitchFamily="18" charset="0"/>
            <a:ea typeface="Cambria" panose="02040503050406030204" pitchFamily="18" charset="0"/>
          </a:endParaRPr>
        </a:p>
      </dsp:txBody>
      <dsp:txXfrm>
        <a:off x="1577340" y="1020"/>
        <a:ext cx="6309360" cy="1045630"/>
      </dsp:txXfrm>
    </dsp:sp>
    <dsp:sp modelId="{19937060-D8C0-4CB2-9488-23170B9E8F2D}">
      <dsp:nvSpPr>
        <dsp:cNvPr id="0" name=""/>
        <dsp:cNvSpPr/>
      </dsp:nvSpPr>
      <dsp:spPr>
        <a:xfrm>
          <a:off x="0" y="1020"/>
          <a:ext cx="1577340" cy="104563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3285" rIns="83468" bIns="103285" numCol="1" spcCol="1270" anchor="ctr" anchorCtr="0">
          <a:noAutofit/>
        </a:bodyPr>
        <a:lstStyle/>
        <a:p>
          <a:pPr marL="0" lvl="0" indent="0" algn="ctr" defTabSz="533400">
            <a:lnSpc>
              <a:spcPct val="90000"/>
            </a:lnSpc>
            <a:spcBef>
              <a:spcPct val="0"/>
            </a:spcBef>
            <a:spcAft>
              <a:spcPct val="35000"/>
            </a:spcAft>
            <a:buNone/>
          </a:pPr>
          <a:r>
            <a:rPr lang="en-MY" sz="1200" b="1" kern="1200" dirty="0">
              <a:latin typeface="Cambria" panose="02040503050406030204" pitchFamily="18" charset="0"/>
              <a:ea typeface="Cambria" panose="02040503050406030204" pitchFamily="18" charset="0"/>
            </a:rPr>
            <a:t>Foster Responsible Research Evaluation</a:t>
          </a:r>
          <a:endParaRPr lang="en-US" sz="1200" kern="1200" dirty="0">
            <a:latin typeface="Cambria" panose="02040503050406030204" pitchFamily="18" charset="0"/>
            <a:ea typeface="Cambria" panose="02040503050406030204" pitchFamily="18" charset="0"/>
          </a:endParaRPr>
        </a:p>
      </dsp:txBody>
      <dsp:txXfrm>
        <a:off x="0" y="1020"/>
        <a:ext cx="1577340" cy="1045630"/>
      </dsp:txXfrm>
    </dsp:sp>
    <dsp:sp modelId="{19317BD7-DB70-4611-8271-0A0FDC63A28F}">
      <dsp:nvSpPr>
        <dsp:cNvPr id="0" name=""/>
        <dsp:cNvSpPr/>
      </dsp:nvSpPr>
      <dsp:spPr>
        <a:xfrm>
          <a:off x="1577340" y="1109388"/>
          <a:ext cx="6309360" cy="1045630"/>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90" rIns="122419" bIns="265590" numCol="1" spcCol="1270" anchor="ctr" anchorCtr="0">
          <a:noAutofit/>
        </a:bodyPr>
        <a:lstStyle/>
        <a:p>
          <a:pPr marL="0" lvl="0" indent="0" algn="l" defTabSz="533400">
            <a:lnSpc>
              <a:spcPct val="90000"/>
            </a:lnSpc>
            <a:spcBef>
              <a:spcPct val="0"/>
            </a:spcBef>
            <a:spcAft>
              <a:spcPct val="35000"/>
            </a:spcAft>
            <a:buNone/>
          </a:pPr>
          <a:r>
            <a:rPr lang="en-MY" sz="1200" kern="1200" dirty="0">
              <a:latin typeface="Cambria" panose="02040503050406030204" pitchFamily="18" charset="0"/>
              <a:ea typeface="Cambria" panose="02040503050406030204" pitchFamily="18" charset="0"/>
            </a:rPr>
            <a:t>Researchers, institutions, and policymakers should have access to diverse, user-friendly tools to measure impact across various dimensions. These tools should prioritize inclusivity and reflect the global, multidisciplinary nature of modern research.</a:t>
          </a:r>
          <a:endParaRPr lang="en-US" sz="1200" kern="1200" dirty="0">
            <a:latin typeface="Cambria" panose="02040503050406030204" pitchFamily="18" charset="0"/>
            <a:ea typeface="Cambria" panose="02040503050406030204" pitchFamily="18" charset="0"/>
          </a:endParaRPr>
        </a:p>
      </dsp:txBody>
      <dsp:txXfrm>
        <a:off x="1577340" y="1109388"/>
        <a:ext cx="6309360" cy="1045630"/>
      </dsp:txXfrm>
    </dsp:sp>
    <dsp:sp modelId="{9FB9FDDF-FF01-4526-BC13-60355FE93147}">
      <dsp:nvSpPr>
        <dsp:cNvPr id="0" name=""/>
        <dsp:cNvSpPr/>
      </dsp:nvSpPr>
      <dsp:spPr>
        <a:xfrm>
          <a:off x="0" y="1109388"/>
          <a:ext cx="1577340" cy="1045630"/>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3285" rIns="83468" bIns="103285" numCol="1" spcCol="1270" anchor="ctr" anchorCtr="0">
          <a:noAutofit/>
        </a:bodyPr>
        <a:lstStyle/>
        <a:p>
          <a:pPr marL="0" lvl="0" indent="0" algn="ctr" defTabSz="533400">
            <a:lnSpc>
              <a:spcPct val="90000"/>
            </a:lnSpc>
            <a:spcBef>
              <a:spcPct val="0"/>
            </a:spcBef>
            <a:spcAft>
              <a:spcPct val="35000"/>
            </a:spcAft>
            <a:buNone/>
          </a:pPr>
          <a:r>
            <a:rPr lang="en-MY" sz="1200" b="1" kern="1200" dirty="0">
              <a:latin typeface="Cambria" panose="02040503050406030204" pitchFamily="18" charset="0"/>
              <a:ea typeface="Cambria" panose="02040503050406030204" pitchFamily="18" charset="0"/>
            </a:rPr>
            <a:t>Empower Stakeholders with Diverse Tools</a:t>
          </a:r>
          <a:endParaRPr lang="en-US" sz="1200" kern="1200" dirty="0">
            <a:latin typeface="Cambria" panose="02040503050406030204" pitchFamily="18" charset="0"/>
            <a:ea typeface="Cambria" panose="02040503050406030204" pitchFamily="18" charset="0"/>
          </a:endParaRPr>
        </a:p>
      </dsp:txBody>
      <dsp:txXfrm>
        <a:off x="0" y="1109388"/>
        <a:ext cx="1577340" cy="1045630"/>
      </dsp:txXfrm>
    </dsp:sp>
    <dsp:sp modelId="{E619776F-1B79-46A3-8486-8F1A6E41D9F0}">
      <dsp:nvSpPr>
        <dsp:cNvPr id="0" name=""/>
        <dsp:cNvSpPr/>
      </dsp:nvSpPr>
      <dsp:spPr>
        <a:xfrm>
          <a:off x="1577340" y="2217757"/>
          <a:ext cx="6309360" cy="104563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90" rIns="122419" bIns="265590" numCol="1" spcCol="1270" anchor="ctr" anchorCtr="0">
          <a:noAutofit/>
        </a:bodyPr>
        <a:lstStyle/>
        <a:p>
          <a:pPr marL="0" lvl="0" indent="0" algn="l" defTabSz="533400">
            <a:lnSpc>
              <a:spcPct val="90000"/>
            </a:lnSpc>
            <a:spcBef>
              <a:spcPct val="0"/>
            </a:spcBef>
            <a:spcAft>
              <a:spcPct val="35000"/>
            </a:spcAft>
            <a:buNone/>
          </a:pPr>
          <a:r>
            <a:rPr lang="en-MY" sz="1200" kern="1200" dirty="0">
              <a:latin typeface="Cambria" panose="02040503050406030204" pitchFamily="18" charset="0"/>
              <a:ea typeface="Cambria" panose="02040503050406030204" pitchFamily="18" charset="0"/>
            </a:rPr>
            <a:t>Metrics should reflect the contributions of all regions, especially underrepresented areas like the Global South. New methodologies and indicators should ensure equity and inclusion, valuing local, national, and global impact equally.</a:t>
          </a:r>
          <a:endParaRPr lang="en-US" sz="1200" kern="1200" dirty="0">
            <a:latin typeface="Cambria" panose="02040503050406030204" pitchFamily="18" charset="0"/>
            <a:ea typeface="Cambria" panose="02040503050406030204" pitchFamily="18" charset="0"/>
          </a:endParaRPr>
        </a:p>
      </dsp:txBody>
      <dsp:txXfrm>
        <a:off x="1577340" y="2217757"/>
        <a:ext cx="6309360" cy="1045630"/>
      </dsp:txXfrm>
    </dsp:sp>
    <dsp:sp modelId="{5D84581C-7C3A-4BA7-8914-976409D2A61F}">
      <dsp:nvSpPr>
        <dsp:cNvPr id="0" name=""/>
        <dsp:cNvSpPr/>
      </dsp:nvSpPr>
      <dsp:spPr>
        <a:xfrm>
          <a:off x="0" y="2217757"/>
          <a:ext cx="1577340" cy="104563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3285" rIns="83468" bIns="103285" numCol="1" spcCol="1270" anchor="ctr" anchorCtr="0">
          <a:noAutofit/>
        </a:bodyPr>
        <a:lstStyle/>
        <a:p>
          <a:pPr marL="0" lvl="0" indent="0" algn="ctr" defTabSz="533400">
            <a:lnSpc>
              <a:spcPct val="90000"/>
            </a:lnSpc>
            <a:spcBef>
              <a:spcPct val="0"/>
            </a:spcBef>
            <a:spcAft>
              <a:spcPct val="35000"/>
            </a:spcAft>
            <a:buNone/>
          </a:pPr>
          <a:r>
            <a:rPr lang="en-MY" sz="1200" b="1" kern="1200" dirty="0">
              <a:latin typeface="Cambria" panose="02040503050406030204" pitchFamily="18" charset="0"/>
              <a:ea typeface="Cambria" panose="02040503050406030204" pitchFamily="18" charset="0"/>
            </a:rPr>
            <a:t>Global and Equity Considerations</a:t>
          </a:r>
          <a:endParaRPr lang="en-US" sz="1200" kern="1200" dirty="0">
            <a:latin typeface="Cambria" panose="02040503050406030204" pitchFamily="18" charset="0"/>
            <a:ea typeface="Cambria" panose="02040503050406030204" pitchFamily="18" charset="0"/>
          </a:endParaRPr>
        </a:p>
      </dsp:txBody>
      <dsp:txXfrm>
        <a:off x="0" y="2217757"/>
        <a:ext cx="1577340" cy="10456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59E98-1654-4436-9E33-5A14804BBA78}">
      <dsp:nvSpPr>
        <dsp:cNvPr id="0" name=""/>
        <dsp:cNvSpPr/>
      </dsp:nvSpPr>
      <dsp:spPr>
        <a:xfrm>
          <a:off x="1577340" y="1020"/>
          <a:ext cx="6309360" cy="104563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90" rIns="122419" bIns="265590" numCol="1" spcCol="1270" anchor="ctr" anchorCtr="0">
          <a:noAutofit/>
        </a:bodyPr>
        <a:lstStyle/>
        <a:p>
          <a:pPr marL="0" lvl="0" indent="0" algn="l" defTabSz="533400">
            <a:lnSpc>
              <a:spcPct val="90000"/>
            </a:lnSpc>
            <a:spcBef>
              <a:spcPct val="0"/>
            </a:spcBef>
            <a:spcAft>
              <a:spcPct val="35000"/>
            </a:spcAft>
            <a:buNone/>
          </a:pPr>
          <a:r>
            <a:rPr lang="en-MY" sz="1200" kern="1200" dirty="0">
              <a:latin typeface="Cambria" panose="02040503050406030204" pitchFamily="18" charset="0"/>
              <a:ea typeface="Cambria" panose="02040503050406030204" pitchFamily="18" charset="0"/>
            </a:rPr>
            <a:t>No single metric can capture the true breadth of research impact. Metrics like </a:t>
          </a:r>
          <a:r>
            <a:rPr lang="en-MY" sz="1200" kern="1200" dirty="0" err="1">
              <a:latin typeface="Cambria" panose="02040503050406030204" pitchFamily="18" charset="0"/>
              <a:ea typeface="Cambria" panose="02040503050406030204" pitchFamily="18" charset="0"/>
            </a:rPr>
            <a:t>Altmetrics</a:t>
          </a:r>
          <a:r>
            <a:rPr lang="en-MY" sz="1200" kern="1200" dirty="0">
              <a:latin typeface="Cambria" panose="02040503050406030204" pitchFamily="18" charset="0"/>
              <a:ea typeface="Cambria" panose="02040503050406030204" pitchFamily="18" charset="0"/>
            </a:rPr>
            <a:t>, h-index, citation diversity, and societal impact assessments provide complementary perspectives on scholarly contributions. Together, they form a holistic understanding of impact that accounts for academic, societal, and cultural dimensions.</a:t>
          </a:r>
          <a:endParaRPr lang="en-US" sz="1200" kern="1200" dirty="0">
            <a:latin typeface="Cambria" panose="02040503050406030204" pitchFamily="18" charset="0"/>
            <a:ea typeface="Cambria" panose="02040503050406030204" pitchFamily="18" charset="0"/>
          </a:endParaRPr>
        </a:p>
      </dsp:txBody>
      <dsp:txXfrm>
        <a:off x="1577340" y="1020"/>
        <a:ext cx="6309360" cy="1045630"/>
      </dsp:txXfrm>
    </dsp:sp>
    <dsp:sp modelId="{6698D4D7-51CE-4861-AC4D-F3250E4C8B63}">
      <dsp:nvSpPr>
        <dsp:cNvPr id="0" name=""/>
        <dsp:cNvSpPr/>
      </dsp:nvSpPr>
      <dsp:spPr>
        <a:xfrm>
          <a:off x="0" y="1020"/>
          <a:ext cx="1577340" cy="104563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3285" rIns="83468" bIns="103285" numCol="1" spcCol="1270" anchor="ctr" anchorCtr="0">
          <a:noAutofit/>
        </a:bodyPr>
        <a:lstStyle/>
        <a:p>
          <a:pPr marL="0" lvl="0" indent="0" algn="ctr" defTabSz="533400">
            <a:lnSpc>
              <a:spcPct val="90000"/>
            </a:lnSpc>
            <a:spcBef>
              <a:spcPct val="0"/>
            </a:spcBef>
            <a:spcAft>
              <a:spcPct val="35000"/>
            </a:spcAft>
            <a:buNone/>
          </a:pPr>
          <a:r>
            <a:rPr lang="en-MY" sz="1200" b="1" kern="1200" dirty="0">
              <a:latin typeface="Cambria" panose="02040503050406030204" pitchFamily="18" charset="0"/>
              <a:ea typeface="Cambria" panose="02040503050406030204" pitchFamily="18" charset="0"/>
            </a:rPr>
            <a:t>Embrace a Multi-Dimensional Framework</a:t>
          </a:r>
          <a:endParaRPr lang="en-US" sz="1200" kern="1200" dirty="0">
            <a:latin typeface="Cambria" panose="02040503050406030204" pitchFamily="18" charset="0"/>
            <a:ea typeface="Cambria" panose="02040503050406030204" pitchFamily="18" charset="0"/>
          </a:endParaRPr>
        </a:p>
      </dsp:txBody>
      <dsp:txXfrm>
        <a:off x="0" y="1020"/>
        <a:ext cx="1577340" cy="1045630"/>
      </dsp:txXfrm>
    </dsp:sp>
    <dsp:sp modelId="{CF21D5DA-8B43-4ADB-A9CB-0E5046853899}">
      <dsp:nvSpPr>
        <dsp:cNvPr id="0" name=""/>
        <dsp:cNvSpPr/>
      </dsp:nvSpPr>
      <dsp:spPr>
        <a:xfrm>
          <a:off x="1577340" y="1109388"/>
          <a:ext cx="6309360" cy="1045630"/>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90" rIns="122419" bIns="265590" numCol="1" spcCol="1270" anchor="ctr" anchorCtr="0">
          <a:noAutofit/>
        </a:bodyPr>
        <a:lstStyle/>
        <a:p>
          <a:pPr marL="0" lvl="0" indent="0" algn="l" defTabSz="533400">
            <a:lnSpc>
              <a:spcPct val="90000"/>
            </a:lnSpc>
            <a:spcBef>
              <a:spcPct val="0"/>
            </a:spcBef>
            <a:spcAft>
              <a:spcPct val="35000"/>
            </a:spcAft>
            <a:buNone/>
          </a:pPr>
          <a:r>
            <a:rPr lang="en-MY" sz="1200" kern="1200" dirty="0">
              <a:latin typeface="Cambria" panose="02040503050406030204" pitchFamily="18" charset="0"/>
              <a:ea typeface="Cambria" panose="02040503050406030204" pitchFamily="18" charset="0"/>
            </a:rPr>
            <a:t>Evaluation practices must respect the unique norms and practices of each discipline. While citation-based metrics like JIF may be meaningful in biomedicine, fields such as the humanities and social sciences require qualitative evaluations and alternative indicators like usage metrics, reviews, and societal contributions.</a:t>
          </a:r>
          <a:endParaRPr lang="en-US" sz="1200" kern="1200" dirty="0">
            <a:latin typeface="Cambria" panose="02040503050406030204" pitchFamily="18" charset="0"/>
            <a:ea typeface="Cambria" panose="02040503050406030204" pitchFamily="18" charset="0"/>
          </a:endParaRPr>
        </a:p>
      </dsp:txBody>
      <dsp:txXfrm>
        <a:off x="1577340" y="1109388"/>
        <a:ext cx="6309360" cy="1045630"/>
      </dsp:txXfrm>
    </dsp:sp>
    <dsp:sp modelId="{C6B1E848-49EA-4E8D-8EAB-8C57A3162AC8}">
      <dsp:nvSpPr>
        <dsp:cNvPr id="0" name=""/>
        <dsp:cNvSpPr/>
      </dsp:nvSpPr>
      <dsp:spPr>
        <a:xfrm>
          <a:off x="0" y="1109388"/>
          <a:ext cx="1577340" cy="1045630"/>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3285" rIns="83468" bIns="103285" numCol="1" spcCol="1270" anchor="ctr" anchorCtr="0">
          <a:noAutofit/>
        </a:bodyPr>
        <a:lstStyle/>
        <a:p>
          <a:pPr marL="0" lvl="0" indent="0" algn="ctr" defTabSz="533400">
            <a:lnSpc>
              <a:spcPct val="90000"/>
            </a:lnSpc>
            <a:spcBef>
              <a:spcPct val="0"/>
            </a:spcBef>
            <a:spcAft>
              <a:spcPct val="35000"/>
            </a:spcAft>
            <a:buNone/>
          </a:pPr>
          <a:r>
            <a:rPr lang="en-MY" sz="1200" b="1" kern="1200" dirty="0">
              <a:latin typeface="Cambria" panose="02040503050406030204" pitchFamily="18" charset="0"/>
              <a:ea typeface="Cambria" panose="02040503050406030204" pitchFamily="18" charset="0"/>
            </a:rPr>
            <a:t>Disciplinary Sensitivity</a:t>
          </a:r>
          <a:endParaRPr lang="en-US" sz="1200" kern="1200" dirty="0">
            <a:latin typeface="Cambria" panose="02040503050406030204" pitchFamily="18" charset="0"/>
            <a:ea typeface="Cambria" panose="02040503050406030204" pitchFamily="18" charset="0"/>
          </a:endParaRPr>
        </a:p>
      </dsp:txBody>
      <dsp:txXfrm>
        <a:off x="0" y="1109388"/>
        <a:ext cx="1577340" cy="1045630"/>
      </dsp:txXfrm>
    </dsp:sp>
    <dsp:sp modelId="{7EA8A55E-8563-4928-937C-A47D50CED1E5}">
      <dsp:nvSpPr>
        <dsp:cNvPr id="0" name=""/>
        <dsp:cNvSpPr/>
      </dsp:nvSpPr>
      <dsp:spPr>
        <a:xfrm>
          <a:off x="1577340" y="2217757"/>
          <a:ext cx="6309360" cy="104563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90" rIns="122419" bIns="265590" numCol="1" spcCol="1270" anchor="ctr" anchorCtr="0">
          <a:noAutofit/>
        </a:bodyPr>
        <a:lstStyle/>
        <a:p>
          <a:pPr marL="0" lvl="0" indent="0" algn="l" defTabSz="533400">
            <a:lnSpc>
              <a:spcPct val="90000"/>
            </a:lnSpc>
            <a:spcBef>
              <a:spcPct val="0"/>
            </a:spcBef>
            <a:spcAft>
              <a:spcPct val="35000"/>
            </a:spcAft>
            <a:buNone/>
          </a:pPr>
          <a:r>
            <a:rPr lang="en-MY" sz="1200" kern="1200" dirty="0">
              <a:latin typeface="Cambria" panose="02040503050406030204" pitchFamily="18" charset="0"/>
              <a:ea typeface="Cambria" panose="02040503050406030204" pitchFamily="18" charset="0"/>
            </a:rPr>
            <a:t>With the rise of open access and open science practices, impact assessments should include metrics that reward openness, reproducibility, and collaboration. For example, contributions to open data, preprints, and shared resources should be acknowledged alongside traditional publications.</a:t>
          </a:r>
          <a:endParaRPr lang="en-US" sz="1200" kern="1200" dirty="0">
            <a:latin typeface="Cambria" panose="02040503050406030204" pitchFamily="18" charset="0"/>
            <a:ea typeface="Cambria" panose="02040503050406030204" pitchFamily="18" charset="0"/>
          </a:endParaRPr>
        </a:p>
      </dsp:txBody>
      <dsp:txXfrm>
        <a:off x="1577340" y="2217757"/>
        <a:ext cx="6309360" cy="1045630"/>
      </dsp:txXfrm>
    </dsp:sp>
    <dsp:sp modelId="{A02E6A3F-7185-4830-A72B-BA6D64351445}">
      <dsp:nvSpPr>
        <dsp:cNvPr id="0" name=""/>
        <dsp:cNvSpPr/>
      </dsp:nvSpPr>
      <dsp:spPr>
        <a:xfrm>
          <a:off x="0" y="2217757"/>
          <a:ext cx="1577340" cy="104563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3285" rIns="83468" bIns="103285" numCol="1" spcCol="1270" anchor="ctr" anchorCtr="0">
          <a:noAutofit/>
        </a:bodyPr>
        <a:lstStyle/>
        <a:p>
          <a:pPr marL="0" lvl="0" indent="0" algn="ctr" defTabSz="533400">
            <a:lnSpc>
              <a:spcPct val="90000"/>
            </a:lnSpc>
            <a:spcBef>
              <a:spcPct val="0"/>
            </a:spcBef>
            <a:spcAft>
              <a:spcPct val="35000"/>
            </a:spcAft>
            <a:buNone/>
          </a:pPr>
          <a:r>
            <a:rPr lang="en-MY" sz="1200" b="1" kern="1200" dirty="0">
              <a:latin typeface="Cambria" panose="02040503050406030204" pitchFamily="18" charset="0"/>
              <a:ea typeface="Cambria" panose="02040503050406030204" pitchFamily="18" charset="0"/>
            </a:rPr>
            <a:t>Incorporate Open Science and Transparency</a:t>
          </a:r>
          <a:endParaRPr lang="en-US" sz="1200" kern="1200" dirty="0">
            <a:latin typeface="Cambria" panose="02040503050406030204" pitchFamily="18" charset="0"/>
            <a:ea typeface="Cambria" panose="02040503050406030204" pitchFamily="18" charset="0"/>
          </a:endParaRPr>
        </a:p>
      </dsp:txBody>
      <dsp:txXfrm>
        <a:off x="0" y="2217757"/>
        <a:ext cx="1577340" cy="1045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18A3E-7804-4DE6-96F2-E7C01778993D}">
      <dsp:nvSpPr>
        <dsp:cNvPr id="0" name=""/>
        <dsp:cNvSpPr/>
      </dsp:nvSpPr>
      <dsp:spPr>
        <a:xfrm>
          <a:off x="2923" y="250410"/>
          <a:ext cx="2874882" cy="862464"/>
        </a:xfrm>
        <a:prstGeom prst="chevron">
          <a:avLst>
            <a:gd name="adj" fmla="val 3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90" tIns="106490" rIns="106490" bIns="10649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mbria" panose="02040503050406030204" pitchFamily="18" charset="0"/>
              <a:ea typeface="Cambria" panose="02040503050406030204" pitchFamily="18" charset="0"/>
            </a:rPr>
            <a:t>Definition</a:t>
          </a:r>
          <a:endParaRPr lang="en-MY" sz="1800" b="1" kern="1200" dirty="0">
            <a:latin typeface="Cambria" panose="02040503050406030204" pitchFamily="18" charset="0"/>
            <a:ea typeface="Cambria" panose="02040503050406030204" pitchFamily="18" charset="0"/>
          </a:endParaRPr>
        </a:p>
      </dsp:txBody>
      <dsp:txXfrm>
        <a:off x="261662" y="250410"/>
        <a:ext cx="2357404" cy="862464"/>
      </dsp:txXfrm>
    </dsp:sp>
    <dsp:sp modelId="{E0197769-FDF7-46C8-956A-51328CF4CC1C}">
      <dsp:nvSpPr>
        <dsp:cNvPr id="0" name=""/>
        <dsp:cNvSpPr/>
      </dsp:nvSpPr>
      <dsp:spPr>
        <a:xfrm>
          <a:off x="7264" y="1114367"/>
          <a:ext cx="2616142" cy="175197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733" tIns="206733" rIns="206733" bIns="413467" numCol="1" spcCol="1270" anchor="t" anchorCtr="0">
          <a:noAutofit/>
        </a:bodyPr>
        <a:lstStyle/>
        <a:p>
          <a:pPr marL="0" lvl="0" indent="0" algn="l" defTabSz="533400">
            <a:lnSpc>
              <a:spcPct val="90000"/>
            </a:lnSpc>
            <a:spcBef>
              <a:spcPct val="0"/>
            </a:spcBef>
            <a:spcAft>
              <a:spcPct val="35000"/>
            </a:spcAft>
            <a:buNone/>
          </a:pPr>
          <a:r>
            <a:rPr lang="en-GB" sz="1200" kern="1200" dirty="0">
              <a:latin typeface="Cambria" panose="02040503050406030204" pitchFamily="18" charset="0"/>
              <a:ea typeface="Cambria" panose="02040503050406030204" pitchFamily="18" charset="0"/>
            </a:rPr>
            <a:t>JIF is a metric that measures the average number of citations received by articles published in a specific journal over a set period, typically two years</a:t>
          </a:r>
          <a:endParaRPr lang="en-MY" sz="1200" kern="1200" dirty="0">
            <a:latin typeface="Cambria" panose="02040503050406030204" pitchFamily="18" charset="0"/>
            <a:ea typeface="Cambria" panose="02040503050406030204" pitchFamily="18" charset="0"/>
          </a:endParaRPr>
        </a:p>
      </dsp:txBody>
      <dsp:txXfrm>
        <a:off x="7264" y="1114367"/>
        <a:ext cx="2616142" cy="1751978"/>
      </dsp:txXfrm>
    </dsp:sp>
    <dsp:sp modelId="{CDB4A7F0-6DD2-4AF2-A953-AC12FD23EC72}">
      <dsp:nvSpPr>
        <dsp:cNvPr id="0" name=""/>
        <dsp:cNvSpPr/>
      </dsp:nvSpPr>
      <dsp:spPr>
        <a:xfrm>
          <a:off x="2839419" y="251902"/>
          <a:ext cx="2874882" cy="862464"/>
        </a:xfrm>
        <a:prstGeom prst="chevron">
          <a:avLst>
            <a:gd name="adj" fmla="val 3000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90" tIns="106490" rIns="106490" bIns="106490" numCol="1" spcCol="1270" anchor="ctr" anchorCtr="0">
          <a:noAutofit/>
        </a:bodyPr>
        <a:lstStyle/>
        <a:p>
          <a:pPr marL="0" lvl="0" indent="0" algn="ctr" defTabSz="800100">
            <a:lnSpc>
              <a:spcPct val="90000"/>
            </a:lnSpc>
            <a:spcBef>
              <a:spcPct val="0"/>
            </a:spcBef>
            <a:spcAft>
              <a:spcPct val="35000"/>
            </a:spcAft>
            <a:buNone/>
          </a:pPr>
          <a:r>
            <a:rPr lang="en-MY" sz="1800" b="1" kern="1200" dirty="0">
              <a:latin typeface="Cambria" panose="02040503050406030204" pitchFamily="18" charset="0"/>
              <a:ea typeface="Cambria" panose="02040503050406030204" pitchFamily="18" charset="0"/>
            </a:rPr>
            <a:t>Purpose</a:t>
          </a:r>
        </a:p>
      </dsp:txBody>
      <dsp:txXfrm>
        <a:off x="3098158" y="251902"/>
        <a:ext cx="2357404" cy="862464"/>
      </dsp:txXfrm>
    </dsp:sp>
    <dsp:sp modelId="{80CC44D5-78F9-412B-9771-8FE470ACA236}">
      <dsp:nvSpPr>
        <dsp:cNvPr id="0" name=""/>
        <dsp:cNvSpPr/>
      </dsp:nvSpPr>
      <dsp:spPr>
        <a:xfrm>
          <a:off x="2839419" y="1114367"/>
          <a:ext cx="2616142" cy="1751978"/>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733" tIns="206733" rIns="206733" bIns="413467" numCol="1" spcCol="1270" anchor="t" anchorCtr="0">
          <a:noAutofit/>
        </a:bodyPr>
        <a:lstStyle/>
        <a:p>
          <a:pPr marL="0" lvl="0" indent="0" algn="l" defTabSz="533400">
            <a:lnSpc>
              <a:spcPct val="90000"/>
            </a:lnSpc>
            <a:spcBef>
              <a:spcPct val="0"/>
            </a:spcBef>
            <a:spcAft>
              <a:spcPct val="35000"/>
            </a:spcAft>
            <a:buNone/>
          </a:pPr>
          <a:r>
            <a:rPr lang="en-GB" sz="1200" kern="1200" dirty="0">
              <a:latin typeface="Cambria" panose="02040503050406030204" pitchFamily="18" charset="0"/>
              <a:ea typeface="Cambria" panose="02040503050406030204" pitchFamily="18" charset="0"/>
            </a:rPr>
            <a:t>It was created to help researchers, librarians, and academic institutions assess the relative importance of journals within a field, often used for evaluating journal quality or prestige.</a:t>
          </a:r>
          <a:endParaRPr lang="en-MY" sz="1200" kern="1200" dirty="0">
            <a:latin typeface="Cambria" panose="02040503050406030204" pitchFamily="18" charset="0"/>
            <a:ea typeface="Cambria" panose="02040503050406030204" pitchFamily="18" charset="0"/>
          </a:endParaRPr>
        </a:p>
      </dsp:txBody>
      <dsp:txXfrm>
        <a:off x="2839419" y="1114367"/>
        <a:ext cx="2616142" cy="1751978"/>
      </dsp:txXfrm>
    </dsp:sp>
    <dsp:sp modelId="{17FDC747-2182-4C6F-AB7B-9DB3B8D5E8E9}">
      <dsp:nvSpPr>
        <dsp:cNvPr id="0" name=""/>
        <dsp:cNvSpPr/>
      </dsp:nvSpPr>
      <dsp:spPr>
        <a:xfrm>
          <a:off x="5671575" y="251902"/>
          <a:ext cx="2874882" cy="862464"/>
        </a:xfrm>
        <a:prstGeom prst="chevron">
          <a:avLst>
            <a:gd name="adj" fmla="val 3000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90" tIns="106490" rIns="106490" bIns="10649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mbria" panose="02040503050406030204" pitchFamily="18" charset="0"/>
              <a:ea typeface="Cambria" panose="02040503050406030204" pitchFamily="18" charset="0"/>
            </a:rPr>
            <a:t>Calculation</a:t>
          </a:r>
          <a:endParaRPr lang="en-MY" sz="1800" b="1" kern="1200" dirty="0">
            <a:latin typeface="Cambria" panose="02040503050406030204" pitchFamily="18" charset="0"/>
            <a:ea typeface="Cambria" panose="02040503050406030204" pitchFamily="18" charset="0"/>
          </a:endParaRPr>
        </a:p>
      </dsp:txBody>
      <dsp:txXfrm>
        <a:off x="5930314" y="251902"/>
        <a:ext cx="2357404" cy="862464"/>
      </dsp:txXfrm>
    </dsp:sp>
    <dsp:sp modelId="{0A29E1F7-57C0-40CC-844D-E9D702A50190}">
      <dsp:nvSpPr>
        <dsp:cNvPr id="0" name=""/>
        <dsp:cNvSpPr/>
      </dsp:nvSpPr>
      <dsp:spPr>
        <a:xfrm>
          <a:off x="5671575" y="1114367"/>
          <a:ext cx="2616142" cy="1751978"/>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733" tIns="206733" rIns="206733" bIns="413467" numCol="1" spcCol="1270" anchor="t" anchorCtr="0">
          <a:noAutofit/>
        </a:bodyPr>
        <a:lstStyle/>
        <a:p>
          <a:pPr marL="0" lvl="0" indent="0" algn="l" defTabSz="533400">
            <a:lnSpc>
              <a:spcPct val="90000"/>
            </a:lnSpc>
            <a:spcBef>
              <a:spcPct val="0"/>
            </a:spcBef>
            <a:spcAft>
              <a:spcPct val="35000"/>
            </a:spcAft>
            <a:buNone/>
          </a:pPr>
          <a:r>
            <a:rPr lang="en-GB" sz="1200" kern="1200" dirty="0">
              <a:latin typeface="Cambria" panose="02040503050406030204" pitchFamily="18" charset="0"/>
              <a:ea typeface="Cambria" panose="02040503050406030204" pitchFamily="18" charset="0"/>
            </a:rPr>
            <a:t>Dividing the total number of citations received in a given year by articles published in the journal during the two preceding years, by the total number of articles published in that journal during those years.</a:t>
          </a:r>
          <a:endParaRPr lang="en-MY" sz="1200" kern="1200" dirty="0">
            <a:latin typeface="Cambria" panose="02040503050406030204" pitchFamily="18" charset="0"/>
            <a:ea typeface="Cambria" panose="02040503050406030204" pitchFamily="18" charset="0"/>
          </a:endParaRPr>
        </a:p>
      </dsp:txBody>
      <dsp:txXfrm>
        <a:off x="5671575" y="1114367"/>
        <a:ext cx="2616142" cy="1751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450E2-46E0-40EB-ADD6-FFBA847B25F9}">
      <dsp:nvSpPr>
        <dsp:cNvPr id="0" name=""/>
        <dsp:cNvSpPr/>
      </dsp:nvSpPr>
      <dsp:spPr>
        <a:xfrm>
          <a:off x="0" y="0"/>
          <a:ext cx="3356841" cy="950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cs typeface="+mj-cs"/>
            </a:rPr>
            <a:t>Limitation</a:t>
          </a:r>
          <a:endParaRPr lang="en-US" sz="2400" b="1" kern="1200" dirty="0">
            <a:latin typeface="Cambria" panose="02040503050406030204" pitchFamily="18" charset="0"/>
            <a:ea typeface="Cambria" panose="02040503050406030204" pitchFamily="18" charset="0"/>
          </a:endParaRPr>
        </a:p>
      </dsp:txBody>
      <dsp:txXfrm>
        <a:off x="0" y="0"/>
        <a:ext cx="3356841" cy="950400"/>
      </dsp:txXfrm>
    </dsp:sp>
    <dsp:sp modelId="{498FFE37-FF01-448B-BC9D-E4BE2C35EEF8}">
      <dsp:nvSpPr>
        <dsp:cNvPr id="0" name=""/>
        <dsp:cNvSpPr/>
      </dsp:nvSpPr>
      <dsp:spPr>
        <a:xfrm>
          <a:off x="35" y="960148"/>
          <a:ext cx="3356841" cy="176640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Font typeface="Wingdings" panose="05000000000000000000" pitchFamily="2" charset="2"/>
            <a:buChar char="§"/>
          </a:pPr>
          <a:r>
            <a:rPr lang="en-US" sz="1400" kern="1200" dirty="0">
              <a:latin typeface="Cambria" panose="02040503050406030204" pitchFamily="18" charset="0"/>
              <a:ea typeface="Cambria" panose="02040503050406030204" pitchFamily="18" charset="0"/>
            </a:rPr>
            <a:t>JIF oversimplifies research quality by focusing only on citations, neglecting factors like article content, societal impact, or contributions to specific fields</a:t>
          </a:r>
        </a:p>
        <a:p>
          <a:pPr marL="114300" lvl="1" indent="-114300" algn="l" defTabSz="622300">
            <a:lnSpc>
              <a:spcPct val="90000"/>
            </a:lnSpc>
            <a:spcBef>
              <a:spcPct val="0"/>
            </a:spcBef>
            <a:spcAft>
              <a:spcPts val="600"/>
            </a:spcAft>
            <a:buFont typeface="Wingdings" panose="05000000000000000000" pitchFamily="2" charset="2"/>
            <a:buChar char="§"/>
          </a:pPr>
          <a:r>
            <a:rPr lang="en-US" sz="1400" kern="1200" dirty="0">
              <a:latin typeface="Cambria" panose="02040503050406030204" pitchFamily="18" charset="0"/>
              <a:ea typeface="Cambria" panose="02040503050406030204" pitchFamily="18" charset="0"/>
            </a:rPr>
            <a:t>It can also be biased towards journals in certain disciplines, and susceptible to citation manipulation</a:t>
          </a:r>
        </a:p>
      </dsp:txBody>
      <dsp:txXfrm>
        <a:off x="35" y="960148"/>
        <a:ext cx="3356841" cy="1766407"/>
      </dsp:txXfrm>
    </dsp:sp>
    <dsp:sp modelId="{A4B7393D-2CEF-4AD7-A13F-11CFFE39EDDF}">
      <dsp:nvSpPr>
        <dsp:cNvPr id="0" name=""/>
        <dsp:cNvSpPr/>
      </dsp:nvSpPr>
      <dsp:spPr>
        <a:xfrm>
          <a:off x="3826833" y="9748"/>
          <a:ext cx="3356841" cy="9504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Controversies</a:t>
          </a:r>
          <a:r>
            <a:rPr lang="en-US" sz="2000" kern="1200" dirty="0">
              <a:latin typeface="Cambria" panose="02040503050406030204" pitchFamily="18" charset="0"/>
              <a:ea typeface="Cambria" panose="02040503050406030204" pitchFamily="18" charset="0"/>
            </a:rPr>
            <a:t> </a:t>
          </a:r>
        </a:p>
      </dsp:txBody>
      <dsp:txXfrm>
        <a:off x="3826833" y="9748"/>
        <a:ext cx="3356841" cy="950400"/>
      </dsp:txXfrm>
    </dsp:sp>
    <dsp:sp modelId="{207F6D36-2AF5-487B-91EC-A84686F4A690}">
      <dsp:nvSpPr>
        <dsp:cNvPr id="0" name=""/>
        <dsp:cNvSpPr/>
      </dsp:nvSpPr>
      <dsp:spPr>
        <a:xfrm>
          <a:off x="3826833" y="960148"/>
          <a:ext cx="3356841" cy="1766407"/>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latin typeface="Cambria" panose="02040503050406030204" pitchFamily="18" charset="0"/>
              <a:ea typeface="Cambria" panose="02040503050406030204" pitchFamily="18" charset="0"/>
            </a:rPr>
            <a:t>Despite its widespread use, JIF is often criticized for being misapplied in research assessment, leading to negative effects such as the "publish or perish" culture and undue pressure on authors and institutions to publish in high-impact journals</a:t>
          </a:r>
        </a:p>
      </dsp:txBody>
      <dsp:txXfrm>
        <a:off x="3826833" y="960148"/>
        <a:ext cx="3356841" cy="1766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0B2DF-A24A-4217-8B8C-1A94C457B372}">
      <dsp:nvSpPr>
        <dsp:cNvPr id="0" name=""/>
        <dsp:cNvSpPr/>
      </dsp:nvSpPr>
      <dsp:spPr>
        <a:xfrm>
          <a:off x="0" y="40559"/>
          <a:ext cx="5472608" cy="6926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Cambria" panose="02040503050406030204" pitchFamily="18" charset="0"/>
              <a:ea typeface="Cambria" panose="02040503050406030204" pitchFamily="18" charset="0"/>
            </a:rPr>
            <a:t>S</a:t>
          </a:r>
          <a:r>
            <a:rPr lang="en-GB" sz="1200" b="0" i="0" kern="1200" dirty="0">
              <a:latin typeface="Cambria" panose="02040503050406030204" pitchFamily="18" charset="0"/>
              <a:ea typeface="Cambria" panose="02040503050406030204" pitchFamily="18" charset="0"/>
            </a:rPr>
            <a:t>ocial scientists prioritize :  the journal's relevance to their specific area of study or its reputation within the community over the JIF alone</a:t>
          </a:r>
          <a:endParaRPr lang="en-US" sz="1200" kern="1200" dirty="0">
            <a:latin typeface="Cambria" panose="02040503050406030204" pitchFamily="18" charset="0"/>
            <a:ea typeface="Cambria" panose="02040503050406030204" pitchFamily="18" charset="0"/>
          </a:endParaRPr>
        </a:p>
      </dsp:txBody>
      <dsp:txXfrm>
        <a:off x="33812" y="74371"/>
        <a:ext cx="5404984" cy="625016"/>
      </dsp:txXfrm>
    </dsp:sp>
    <dsp:sp modelId="{A5AD642A-730E-4682-8F91-77FEB79DCA9F}">
      <dsp:nvSpPr>
        <dsp:cNvPr id="0" name=""/>
        <dsp:cNvSpPr/>
      </dsp:nvSpPr>
      <dsp:spPr>
        <a:xfrm>
          <a:off x="0" y="839760"/>
          <a:ext cx="5472608" cy="69264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Cambria" panose="02040503050406030204" pitchFamily="18" charset="0"/>
              <a:ea typeface="Cambria" panose="02040503050406030204" pitchFamily="18" charset="0"/>
            </a:rPr>
            <a:t>Social sciences - have longer reference lists (30% more references on average) but a higher proportion of citations to non-JCR items (e.g., books, conference proceedings)</a:t>
          </a:r>
          <a:endParaRPr lang="en-US" sz="1200" kern="1200" dirty="0">
            <a:latin typeface="Cambria" panose="02040503050406030204" pitchFamily="18" charset="0"/>
            <a:ea typeface="Cambria" panose="02040503050406030204" pitchFamily="18" charset="0"/>
          </a:endParaRPr>
        </a:p>
      </dsp:txBody>
      <dsp:txXfrm>
        <a:off x="33812" y="873572"/>
        <a:ext cx="5404984" cy="625016"/>
      </dsp:txXfrm>
    </dsp:sp>
    <dsp:sp modelId="{EBCBA888-5D87-4CEF-B1E2-8BFDCDBB0752}">
      <dsp:nvSpPr>
        <dsp:cNvPr id="0" name=""/>
        <dsp:cNvSpPr/>
      </dsp:nvSpPr>
      <dsp:spPr>
        <a:xfrm>
          <a:off x="0" y="1638960"/>
          <a:ext cx="5472608" cy="69264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Cambria" panose="02040503050406030204" pitchFamily="18" charset="0"/>
              <a:ea typeface="Cambria" panose="02040503050406030204" pitchFamily="18" charset="0"/>
            </a:rPr>
            <a:t>Humanities - often prioritized </a:t>
          </a:r>
          <a:r>
            <a:rPr lang="en-GB" sz="1200" b="0" i="0" kern="1200" dirty="0">
              <a:latin typeface="Cambria" panose="02040503050406030204" pitchFamily="18" charset="0"/>
              <a:ea typeface="Cambria" panose="02040503050406030204" pitchFamily="18" charset="0"/>
            </a:rPr>
            <a:t>qualitative assessments of research impact, such as critical reception and </a:t>
          </a:r>
          <a:r>
            <a:rPr lang="en-GB" sz="1200" kern="1200" dirty="0">
              <a:latin typeface="Cambria" panose="02040503050406030204" pitchFamily="18" charset="0"/>
              <a:ea typeface="Cambria" panose="02040503050406030204" pitchFamily="18" charset="0"/>
            </a:rPr>
            <a:t>i</a:t>
          </a:r>
          <a:r>
            <a:rPr lang="en-GB" sz="1200" b="0" i="0" kern="1200" dirty="0">
              <a:latin typeface="Cambria" panose="02040503050406030204" pitchFamily="18" charset="0"/>
              <a:ea typeface="Cambria" panose="02040503050406030204" pitchFamily="18" charset="0"/>
            </a:rPr>
            <a:t>ntellectual contribution, </a:t>
          </a:r>
          <a:r>
            <a:rPr lang="en-GB" sz="1200" kern="1200" dirty="0">
              <a:latin typeface="Cambria" panose="02040503050406030204" pitchFamily="18" charset="0"/>
              <a:ea typeface="Cambria" panose="02040503050406030204" pitchFamily="18" charset="0"/>
            </a:rPr>
            <a:t>over quantitative metrics like JIF </a:t>
          </a:r>
          <a:endParaRPr lang="en-US" sz="1200" kern="1200" dirty="0">
            <a:latin typeface="Cambria" panose="02040503050406030204" pitchFamily="18" charset="0"/>
            <a:ea typeface="Cambria" panose="02040503050406030204" pitchFamily="18" charset="0"/>
          </a:endParaRPr>
        </a:p>
      </dsp:txBody>
      <dsp:txXfrm>
        <a:off x="33812" y="1672772"/>
        <a:ext cx="5404984" cy="625016"/>
      </dsp:txXfrm>
    </dsp:sp>
    <dsp:sp modelId="{F71A64F8-E2D2-457C-80E4-5762366312CC}">
      <dsp:nvSpPr>
        <dsp:cNvPr id="0" name=""/>
        <dsp:cNvSpPr/>
      </dsp:nvSpPr>
      <dsp:spPr>
        <a:xfrm>
          <a:off x="0" y="2438160"/>
          <a:ext cx="5472608" cy="69264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Cambria" panose="02040503050406030204" pitchFamily="18" charset="0"/>
              <a:ea typeface="Cambria" panose="02040503050406030204" pitchFamily="18" charset="0"/>
            </a:rPr>
            <a:t>Multidisciplinary journals or journals indexed in multiple categories are particularly disadvantaged under the traditional IF system</a:t>
          </a:r>
          <a:endParaRPr lang="en-US" sz="1200" kern="1200">
            <a:latin typeface="Cambria" panose="02040503050406030204" pitchFamily="18" charset="0"/>
            <a:ea typeface="Cambria" panose="02040503050406030204" pitchFamily="18" charset="0"/>
          </a:endParaRPr>
        </a:p>
      </dsp:txBody>
      <dsp:txXfrm>
        <a:off x="33812" y="2471972"/>
        <a:ext cx="5404984" cy="625016"/>
      </dsp:txXfrm>
    </dsp:sp>
    <dsp:sp modelId="{690C2EE8-5953-4037-BD8F-FA52D9002C43}">
      <dsp:nvSpPr>
        <dsp:cNvPr id="0" name=""/>
        <dsp:cNvSpPr/>
      </dsp:nvSpPr>
      <dsp:spPr>
        <a:xfrm>
          <a:off x="0" y="3130800"/>
          <a:ext cx="5472608"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55" tIns="15240" rIns="85344" bIns="15240" numCol="1" spcCol="1270" anchor="t" anchorCtr="0">
          <a:noAutofit/>
        </a:bodyPr>
        <a:lstStyle/>
        <a:p>
          <a:pPr marL="114300" lvl="1" indent="-114300" algn="l" defTabSz="533400">
            <a:lnSpc>
              <a:spcPct val="90000"/>
            </a:lnSpc>
            <a:spcBef>
              <a:spcPct val="0"/>
            </a:spcBef>
            <a:spcAft>
              <a:spcPts val="600"/>
            </a:spcAft>
            <a:buFont typeface="Wingdings" panose="05000000000000000000" pitchFamily="2" charset="2"/>
            <a:buChar char="§"/>
          </a:pPr>
          <a:r>
            <a:rPr lang="en-GB" sz="1200" kern="1200" dirty="0">
              <a:latin typeface="Cambria" panose="02040503050406030204" pitchFamily="18" charset="0"/>
              <a:ea typeface="Cambria" panose="02040503050406030204" pitchFamily="18" charset="0"/>
            </a:rPr>
            <a:t>Sciences favour recent journal articles, with more uniform citation behaviours across fields</a:t>
          </a:r>
          <a:endParaRPr lang="en-US"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ts val="600"/>
            </a:spcAft>
            <a:buFont typeface="Wingdings" panose="05000000000000000000" pitchFamily="2" charset="2"/>
            <a:buChar char="§"/>
          </a:pPr>
          <a:r>
            <a:rPr lang="en-GB" sz="1200" kern="1200" dirty="0">
              <a:latin typeface="Cambria" panose="02040503050406030204" pitchFamily="18" charset="0"/>
              <a:ea typeface="Cambria" panose="02040503050406030204" pitchFamily="18" charset="0"/>
            </a:rPr>
            <a:t>Social sciences rely heavily on diverse and older sources, including books, resulting in unique citation patterns that require careful consideration when comparing across fields</a:t>
          </a:r>
          <a:endParaRPr lang="en-US" sz="1200" kern="1200" dirty="0">
            <a:latin typeface="Cambria" panose="02040503050406030204" pitchFamily="18" charset="0"/>
            <a:ea typeface="Cambria" panose="02040503050406030204" pitchFamily="18" charset="0"/>
          </a:endParaRPr>
        </a:p>
      </dsp:txBody>
      <dsp:txXfrm>
        <a:off x="0" y="3130800"/>
        <a:ext cx="5472608" cy="919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AC2E0-8DE6-4F06-ABD6-682485B6450A}">
      <dsp:nvSpPr>
        <dsp:cNvPr id="0" name=""/>
        <dsp:cNvSpPr/>
      </dsp:nvSpPr>
      <dsp:spPr>
        <a:xfrm>
          <a:off x="0" y="3640"/>
          <a:ext cx="5184576" cy="77476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E32A02-A027-407F-BBA2-6FBC1CEA5214}">
      <dsp:nvSpPr>
        <dsp:cNvPr id="0" name=""/>
        <dsp:cNvSpPr/>
      </dsp:nvSpPr>
      <dsp:spPr>
        <a:xfrm>
          <a:off x="234367" y="177963"/>
          <a:ext cx="426539" cy="4261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7F2B9-7E0E-43F5-B213-4D8355F15F04}">
      <dsp:nvSpPr>
        <dsp:cNvPr id="0" name=""/>
        <dsp:cNvSpPr/>
      </dsp:nvSpPr>
      <dsp:spPr>
        <a:xfrm>
          <a:off x="895274" y="3640"/>
          <a:ext cx="4248854" cy="84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84" tIns="89684" rIns="89684" bIns="89684" numCol="1" spcCol="1270" anchor="ctr" anchorCtr="0">
          <a:noAutofit/>
        </a:bodyPr>
        <a:lstStyle/>
        <a:p>
          <a:pPr marL="0" lvl="0" indent="0" algn="l" defTabSz="533400">
            <a:lnSpc>
              <a:spcPct val="100000"/>
            </a:lnSpc>
            <a:spcBef>
              <a:spcPct val="0"/>
            </a:spcBef>
            <a:spcAft>
              <a:spcPct val="35000"/>
            </a:spcAft>
            <a:buNone/>
          </a:pPr>
          <a:r>
            <a:rPr lang="en-GB" sz="1200" b="0" i="0" kern="1200" dirty="0">
              <a:latin typeface="Cambria" panose="02040503050406030204" pitchFamily="18" charset="0"/>
              <a:ea typeface="Cambria" panose="02040503050406030204" pitchFamily="18" charset="0"/>
            </a:rPr>
            <a:t>JIF is often viewed as a </a:t>
          </a:r>
          <a:r>
            <a:rPr lang="en-GB" sz="1200" b="1" i="0" kern="1200" dirty="0">
              <a:latin typeface="Cambria" panose="02040503050406030204" pitchFamily="18" charset="0"/>
              <a:ea typeface="Cambria" panose="02040503050406030204" pitchFamily="18" charset="0"/>
            </a:rPr>
            <a:t>critical indicator of journal prestige and research quality</a:t>
          </a:r>
          <a:endParaRPr lang="en-US" sz="1200" b="1" kern="1200" dirty="0">
            <a:latin typeface="Cambria" panose="02040503050406030204" pitchFamily="18" charset="0"/>
            <a:ea typeface="Cambria" panose="02040503050406030204" pitchFamily="18" charset="0"/>
          </a:endParaRPr>
        </a:p>
      </dsp:txBody>
      <dsp:txXfrm>
        <a:off x="895274" y="3640"/>
        <a:ext cx="4248854" cy="847403"/>
      </dsp:txXfrm>
    </dsp:sp>
    <dsp:sp modelId="{E94B36AE-5922-42CB-8E06-756C7D4955ED}">
      <dsp:nvSpPr>
        <dsp:cNvPr id="0" name=""/>
        <dsp:cNvSpPr/>
      </dsp:nvSpPr>
      <dsp:spPr>
        <a:xfrm>
          <a:off x="0" y="1062895"/>
          <a:ext cx="5184576" cy="77476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7D03F-143C-400B-8C5E-510A6AD4C8A0}">
      <dsp:nvSpPr>
        <dsp:cNvPr id="0" name=""/>
        <dsp:cNvSpPr/>
      </dsp:nvSpPr>
      <dsp:spPr>
        <a:xfrm>
          <a:off x="234367" y="1237218"/>
          <a:ext cx="426539" cy="4261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6D134-9AAB-4B5A-AAAA-B3AEAE5B1E08}">
      <dsp:nvSpPr>
        <dsp:cNvPr id="0" name=""/>
        <dsp:cNvSpPr/>
      </dsp:nvSpPr>
      <dsp:spPr>
        <a:xfrm>
          <a:off x="895274" y="1062895"/>
          <a:ext cx="4248854" cy="84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84" tIns="89684" rIns="89684" bIns="89684" numCol="1" spcCol="1270" anchor="ctr" anchorCtr="0">
          <a:noAutofit/>
        </a:bodyPr>
        <a:lstStyle/>
        <a:p>
          <a:pPr marL="0" lvl="0" indent="0" algn="l" defTabSz="533400">
            <a:lnSpc>
              <a:spcPct val="100000"/>
            </a:lnSpc>
            <a:spcBef>
              <a:spcPct val="0"/>
            </a:spcBef>
            <a:spcAft>
              <a:spcPct val="35000"/>
            </a:spcAft>
            <a:buNone/>
          </a:pPr>
          <a:r>
            <a:rPr lang="en-GB" sz="1200" b="0" i="0" kern="1200" dirty="0">
              <a:latin typeface="Cambria" panose="02040503050406030204" pitchFamily="18" charset="0"/>
              <a:ea typeface="Cambria" panose="02040503050406030204" pitchFamily="18" charset="0"/>
            </a:rPr>
            <a:t>Temporal trends in JIF across biomedical journals published by US and EU scientific societies - US journals consistently maintained higher JIF values compared to their EU counterparts</a:t>
          </a:r>
          <a:endParaRPr lang="en-US" sz="1200" kern="1200" dirty="0">
            <a:latin typeface="Cambria" panose="02040503050406030204" pitchFamily="18" charset="0"/>
            <a:ea typeface="Cambria" panose="02040503050406030204" pitchFamily="18" charset="0"/>
          </a:endParaRPr>
        </a:p>
      </dsp:txBody>
      <dsp:txXfrm>
        <a:off x="895274" y="1062895"/>
        <a:ext cx="4248854" cy="847403"/>
      </dsp:txXfrm>
    </dsp:sp>
    <dsp:sp modelId="{7AA4DFF3-E6B3-4A0E-9D0D-D98CD342536E}">
      <dsp:nvSpPr>
        <dsp:cNvPr id="0" name=""/>
        <dsp:cNvSpPr/>
      </dsp:nvSpPr>
      <dsp:spPr>
        <a:xfrm>
          <a:off x="0" y="2122149"/>
          <a:ext cx="5184576" cy="77476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DFB53-A55A-4F3E-B030-7F698056E6EA}">
      <dsp:nvSpPr>
        <dsp:cNvPr id="0" name=""/>
        <dsp:cNvSpPr/>
      </dsp:nvSpPr>
      <dsp:spPr>
        <a:xfrm>
          <a:off x="234367" y="2296472"/>
          <a:ext cx="426539" cy="4261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D9461-AF74-41AE-BCAC-8F1F9A969B3B}">
      <dsp:nvSpPr>
        <dsp:cNvPr id="0" name=""/>
        <dsp:cNvSpPr/>
      </dsp:nvSpPr>
      <dsp:spPr>
        <a:xfrm>
          <a:off x="895274" y="2122149"/>
          <a:ext cx="4248854" cy="84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84" tIns="89684" rIns="89684" bIns="89684" numCol="1" spcCol="1270" anchor="ctr" anchorCtr="0">
          <a:noAutofit/>
        </a:bodyPr>
        <a:lstStyle/>
        <a:p>
          <a:pPr marL="0" lvl="0" indent="0" algn="l" defTabSz="533400">
            <a:lnSpc>
              <a:spcPct val="100000"/>
            </a:lnSpc>
            <a:spcBef>
              <a:spcPct val="0"/>
            </a:spcBef>
            <a:spcAft>
              <a:spcPct val="35000"/>
            </a:spcAft>
            <a:buNone/>
          </a:pPr>
          <a:r>
            <a:rPr lang="en-GB" sz="1200" b="0" i="0" kern="1200" dirty="0">
              <a:latin typeface="Cambria" panose="02040503050406030204" pitchFamily="18" charset="0"/>
              <a:ea typeface="Cambria" panose="02040503050406030204" pitchFamily="18" charset="0"/>
            </a:rPr>
            <a:t>JIF in biomedicine is reflected in publication strategies -  researchers often target high-impact journals to enhance their visibility and career prospects</a:t>
          </a:r>
          <a:endParaRPr lang="en-US" sz="1200" kern="1200" dirty="0">
            <a:latin typeface="Cambria" panose="02040503050406030204" pitchFamily="18" charset="0"/>
            <a:ea typeface="Cambria" panose="02040503050406030204" pitchFamily="18" charset="0"/>
          </a:endParaRPr>
        </a:p>
      </dsp:txBody>
      <dsp:txXfrm>
        <a:off x="895274" y="2122149"/>
        <a:ext cx="4248854" cy="847403"/>
      </dsp:txXfrm>
    </dsp:sp>
    <dsp:sp modelId="{8ECFF76F-A290-4A03-9795-6A97DF05E6FC}">
      <dsp:nvSpPr>
        <dsp:cNvPr id="0" name=""/>
        <dsp:cNvSpPr/>
      </dsp:nvSpPr>
      <dsp:spPr>
        <a:xfrm>
          <a:off x="0" y="3181404"/>
          <a:ext cx="5184576" cy="77476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2DC61E-CAE2-4186-A353-DC166EBBC1EB}">
      <dsp:nvSpPr>
        <dsp:cNvPr id="0" name=""/>
        <dsp:cNvSpPr/>
      </dsp:nvSpPr>
      <dsp:spPr>
        <a:xfrm>
          <a:off x="234367" y="3355727"/>
          <a:ext cx="426539" cy="4261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08F6E-E187-4AE0-9969-77FB425CAAD9}">
      <dsp:nvSpPr>
        <dsp:cNvPr id="0" name=""/>
        <dsp:cNvSpPr/>
      </dsp:nvSpPr>
      <dsp:spPr>
        <a:xfrm>
          <a:off x="895274" y="3181404"/>
          <a:ext cx="4248854" cy="84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84" tIns="89684" rIns="89684" bIns="89684" numCol="1" spcCol="1270" anchor="ctr" anchorCtr="0">
          <a:noAutofit/>
        </a:bodyPr>
        <a:lstStyle/>
        <a:p>
          <a:pPr marL="0" lvl="0" indent="0" algn="l" defTabSz="533400">
            <a:lnSpc>
              <a:spcPct val="100000"/>
            </a:lnSpc>
            <a:spcBef>
              <a:spcPct val="0"/>
            </a:spcBef>
            <a:spcAft>
              <a:spcPct val="35000"/>
            </a:spcAft>
            <a:buNone/>
          </a:pPr>
          <a:r>
            <a:rPr lang="en-GB" sz="1200" b="0" i="0" kern="1200" dirty="0">
              <a:latin typeface="Cambria" panose="02040503050406030204" pitchFamily="18" charset="0"/>
              <a:ea typeface="Cambria" panose="02040503050406030204" pitchFamily="18" charset="0"/>
            </a:rPr>
            <a:t>The competitive nature of </a:t>
          </a:r>
          <a:r>
            <a:rPr lang="en-GB" sz="1200" b="1" i="0" kern="1200" dirty="0">
              <a:latin typeface="Cambria" panose="02040503050406030204" pitchFamily="18" charset="0"/>
              <a:ea typeface="Cambria" panose="02040503050406030204" pitchFamily="18" charset="0"/>
            </a:rPr>
            <a:t>funding and publication </a:t>
          </a:r>
          <a:r>
            <a:rPr lang="en-GB" sz="1200" b="0" i="0" kern="1200" dirty="0">
              <a:latin typeface="Cambria" panose="02040503050406030204" pitchFamily="18" charset="0"/>
              <a:ea typeface="Cambria" panose="02040503050406030204" pitchFamily="18" charset="0"/>
            </a:rPr>
            <a:t>in biomedical exhibits the reliance on JIF as a primary metric for evaluating research impact </a:t>
          </a:r>
          <a:endParaRPr lang="en-US" sz="1200" kern="1200" dirty="0">
            <a:latin typeface="Cambria" panose="02040503050406030204" pitchFamily="18" charset="0"/>
            <a:ea typeface="Cambria" panose="02040503050406030204" pitchFamily="18" charset="0"/>
          </a:endParaRPr>
        </a:p>
      </dsp:txBody>
      <dsp:txXfrm>
        <a:off x="895274" y="3181404"/>
        <a:ext cx="4248854" cy="8474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B8C79-E5FC-4A56-BB9F-491F6149E689}">
      <dsp:nvSpPr>
        <dsp:cNvPr id="0" name=""/>
        <dsp:cNvSpPr/>
      </dsp:nvSpPr>
      <dsp:spPr>
        <a:xfrm>
          <a:off x="0" y="507"/>
          <a:ext cx="4916510" cy="11881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F3574-0940-4487-B602-9C30E8ED77DF}">
      <dsp:nvSpPr>
        <dsp:cNvPr id="0" name=""/>
        <dsp:cNvSpPr/>
      </dsp:nvSpPr>
      <dsp:spPr>
        <a:xfrm>
          <a:off x="359414" y="267841"/>
          <a:ext cx="653481" cy="6534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A2767-32FD-43EB-A4EB-BAD731CF86A6}">
      <dsp:nvSpPr>
        <dsp:cNvPr id="0" name=""/>
        <dsp:cNvSpPr/>
      </dsp:nvSpPr>
      <dsp:spPr>
        <a:xfrm>
          <a:off x="1372311" y="507"/>
          <a:ext cx="3544198" cy="118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46" tIns="125746" rIns="125746" bIns="125746" numCol="1" spcCol="1270" anchor="ctr" anchorCtr="0">
          <a:noAutofit/>
        </a:bodyPr>
        <a:lstStyle/>
        <a:p>
          <a:pPr marL="0" lvl="0" indent="0" algn="l" defTabSz="533400">
            <a:lnSpc>
              <a:spcPct val="100000"/>
            </a:lnSpc>
            <a:spcBef>
              <a:spcPct val="0"/>
            </a:spcBef>
            <a:spcAft>
              <a:spcPct val="35000"/>
            </a:spcAft>
            <a:buNone/>
          </a:pPr>
          <a:r>
            <a:rPr lang="en-GB" sz="1200" kern="1200" dirty="0">
              <a:latin typeface="Cambria" panose="02040503050406030204" pitchFamily="18" charset="0"/>
              <a:ea typeface="Cambria" panose="02040503050406030204" pitchFamily="18" charset="0"/>
            </a:rPr>
            <a:t>Editors and editorial members significantly influenced the journal's IF, often contributing both highly cited and high IF-contributing papers.</a:t>
          </a:r>
          <a:endParaRPr lang="en-US" sz="1200" kern="1200" dirty="0">
            <a:latin typeface="Cambria" panose="02040503050406030204" pitchFamily="18" charset="0"/>
            <a:ea typeface="Cambria" panose="02040503050406030204" pitchFamily="18" charset="0"/>
          </a:endParaRPr>
        </a:p>
      </dsp:txBody>
      <dsp:txXfrm>
        <a:off x="1372311" y="507"/>
        <a:ext cx="3544198" cy="1188148"/>
      </dsp:txXfrm>
    </dsp:sp>
    <dsp:sp modelId="{30B92431-668E-4E73-A0DD-FA6A779C42F0}">
      <dsp:nvSpPr>
        <dsp:cNvPr id="0" name=""/>
        <dsp:cNvSpPr/>
      </dsp:nvSpPr>
      <dsp:spPr>
        <a:xfrm>
          <a:off x="0" y="1485693"/>
          <a:ext cx="4916510" cy="11881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78DD6-BD8D-4267-B528-125774FAA158}">
      <dsp:nvSpPr>
        <dsp:cNvPr id="0" name=""/>
        <dsp:cNvSpPr/>
      </dsp:nvSpPr>
      <dsp:spPr>
        <a:xfrm>
          <a:off x="359414" y="1753026"/>
          <a:ext cx="653481" cy="6534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E115D-302E-4B36-BF08-245378EE1232}">
      <dsp:nvSpPr>
        <dsp:cNvPr id="0" name=""/>
        <dsp:cNvSpPr/>
      </dsp:nvSpPr>
      <dsp:spPr>
        <a:xfrm>
          <a:off x="1372311" y="1485693"/>
          <a:ext cx="3544198" cy="118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46" tIns="125746" rIns="125746" bIns="125746" numCol="1" spcCol="1270" anchor="ctr" anchorCtr="0">
          <a:noAutofit/>
        </a:bodyPr>
        <a:lstStyle/>
        <a:p>
          <a:pPr marL="0" lvl="0" indent="0" algn="l" defTabSz="533400">
            <a:lnSpc>
              <a:spcPct val="100000"/>
            </a:lnSpc>
            <a:spcBef>
              <a:spcPct val="0"/>
            </a:spcBef>
            <a:spcAft>
              <a:spcPct val="35000"/>
            </a:spcAft>
            <a:buNone/>
          </a:pPr>
          <a:r>
            <a:rPr lang="en-GB" sz="1200" kern="1200" dirty="0">
              <a:latin typeface="Cambria" panose="02040503050406030204" pitchFamily="18" charset="0"/>
              <a:ea typeface="Cambria" panose="02040503050406030204" pitchFamily="18" charset="0"/>
            </a:rPr>
            <a:t>The findings underscore the critical role of editorial teams in shaping a journal’s scientific impact</a:t>
          </a:r>
          <a:endParaRPr lang="en-US" sz="1200" kern="1200" dirty="0">
            <a:latin typeface="Cambria" panose="02040503050406030204" pitchFamily="18" charset="0"/>
            <a:ea typeface="Cambria" panose="02040503050406030204" pitchFamily="18" charset="0"/>
          </a:endParaRPr>
        </a:p>
      </dsp:txBody>
      <dsp:txXfrm>
        <a:off x="1372311" y="1485693"/>
        <a:ext cx="3544198" cy="1188148"/>
      </dsp:txXfrm>
    </dsp:sp>
    <dsp:sp modelId="{4ABAAAD0-0960-4D28-8018-984D3FD768F0}">
      <dsp:nvSpPr>
        <dsp:cNvPr id="0" name=""/>
        <dsp:cNvSpPr/>
      </dsp:nvSpPr>
      <dsp:spPr>
        <a:xfrm>
          <a:off x="0" y="2970878"/>
          <a:ext cx="4916510" cy="11881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CEA18-E034-4E5F-9AA6-4387628530AC}">
      <dsp:nvSpPr>
        <dsp:cNvPr id="0" name=""/>
        <dsp:cNvSpPr/>
      </dsp:nvSpPr>
      <dsp:spPr>
        <a:xfrm>
          <a:off x="359414" y="3238212"/>
          <a:ext cx="653481" cy="6534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60996-4DF1-404A-B6E6-54B15547CD04}">
      <dsp:nvSpPr>
        <dsp:cNvPr id="0" name=""/>
        <dsp:cNvSpPr/>
      </dsp:nvSpPr>
      <dsp:spPr>
        <a:xfrm>
          <a:off x="1372311" y="2970878"/>
          <a:ext cx="3544198" cy="118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46" tIns="125746" rIns="125746" bIns="125746" numCol="1" spcCol="1270" anchor="ctr" anchorCtr="0">
          <a:noAutofit/>
        </a:bodyPr>
        <a:lstStyle/>
        <a:p>
          <a:pPr marL="0" lvl="0" indent="0" algn="l" defTabSz="533400">
            <a:lnSpc>
              <a:spcPct val="100000"/>
            </a:lnSpc>
            <a:spcBef>
              <a:spcPct val="0"/>
            </a:spcBef>
            <a:spcAft>
              <a:spcPct val="35000"/>
            </a:spcAft>
            <a:buNone/>
          </a:pPr>
          <a:r>
            <a:rPr lang="en-GB" sz="1200" kern="1200" dirty="0">
              <a:latin typeface="Cambria" panose="02040503050406030204" pitchFamily="18" charset="0"/>
              <a:ea typeface="Cambria" panose="02040503050406030204" pitchFamily="18" charset="0"/>
            </a:rPr>
            <a:t>The results suggest that </a:t>
          </a:r>
          <a:r>
            <a:rPr lang="en-GB" sz="1200" b="1" kern="1200" dirty="0">
              <a:latin typeface="Cambria" panose="02040503050406030204" pitchFamily="18" charset="0"/>
              <a:ea typeface="Cambria" panose="02040503050406030204" pitchFamily="18" charset="0"/>
            </a:rPr>
            <a:t>total citation counts</a:t>
          </a:r>
          <a:r>
            <a:rPr lang="en-GB" sz="1200" kern="1200" dirty="0">
              <a:latin typeface="Cambria" panose="02040503050406030204" pitchFamily="18" charset="0"/>
              <a:ea typeface="Cambria" panose="02040503050406030204" pitchFamily="18" charset="0"/>
            </a:rPr>
            <a:t> over time may serve as a more effective metric for assessing research performance than IF alone</a:t>
          </a:r>
          <a:endParaRPr lang="en-US" sz="1200" kern="1200" dirty="0">
            <a:latin typeface="Cambria" panose="02040503050406030204" pitchFamily="18" charset="0"/>
            <a:ea typeface="Cambria" panose="02040503050406030204" pitchFamily="18" charset="0"/>
          </a:endParaRPr>
        </a:p>
      </dsp:txBody>
      <dsp:txXfrm>
        <a:off x="1372311" y="2970878"/>
        <a:ext cx="3544198" cy="11881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B3D95-2CD5-45D8-877A-9FC775AC9D34}">
      <dsp:nvSpPr>
        <dsp:cNvPr id="0" name=""/>
        <dsp:cNvSpPr/>
      </dsp:nvSpPr>
      <dsp:spPr>
        <a:xfrm>
          <a:off x="0" y="675924"/>
          <a:ext cx="4916510" cy="12478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44F2B-9C7A-49C0-9450-E1F044C78E0E}">
      <dsp:nvSpPr>
        <dsp:cNvPr id="0" name=""/>
        <dsp:cNvSpPr/>
      </dsp:nvSpPr>
      <dsp:spPr>
        <a:xfrm>
          <a:off x="377477" y="956693"/>
          <a:ext cx="686323" cy="686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F2E8E-AC6E-464A-A488-6303719EFF6B}">
      <dsp:nvSpPr>
        <dsp:cNvPr id="0" name=""/>
        <dsp:cNvSpPr/>
      </dsp:nvSpPr>
      <dsp:spPr>
        <a:xfrm>
          <a:off x="1441278" y="675924"/>
          <a:ext cx="3475231" cy="124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65" tIns="132065" rIns="132065" bIns="132065" numCol="1" spcCol="1270" anchor="ctr" anchorCtr="0">
          <a:noAutofit/>
        </a:bodyPr>
        <a:lstStyle/>
        <a:p>
          <a:pPr marL="0" lvl="0" indent="0" algn="l" defTabSz="533400">
            <a:lnSpc>
              <a:spcPct val="100000"/>
            </a:lnSpc>
            <a:spcBef>
              <a:spcPct val="0"/>
            </a:spcBef>
            <a:spcAft>
              <a:spcPct val="35000"/>
            </a:spcAft>
            <a:buNone/>
          </a:pPr>
          <a:r>
            <a:rPr lang="en-GB" sz="1200" kern="1200" dirty="0">
              <a:latin typeface="Cambria" panose="02040503050406030204" pitchFamily="18" charset="0"/>
              <a:ea typeface="Cambria" panose="02040503050406030204" pitchFamily="18" charset="0"/>
            </a:rPr>
            <a:t>In artificial intelligence journals - researchers assess journal quality, factors such as the reputation of the editorial board and the review process are often prioritized over JIF</a:t>
          </a:r>
          <a:endParaRPr lang="en-US" sz="1200" kern="1200" dirty="0">
            <a:latin typeface="Cambria" panose="02040503050406030204" pitchFamily="18" charset="0"/>
            <a:ea typeface="Cambria" panose="02040503050406030204" pitchFamily="18" charset="0"/>
          </a:endParaRPr>
        </a:p>
      </dsp:txBody>
      <dsp:txXfrm>
        <a:off x="1441278" y="675924"/>
        <a:ext cx="3475231" cy="1247860"/>
      </dsp:txXfrm>
    </dsp:sp>
    <dsp:sp modelId="{221240F0-1DC6-4E91-9E81-68EC4FF946C0}">
      <dsp:nvSpPr>
        <dsp:cNvPr id="0" name=""/>
        <dsp:cNvSpPr/>
      </dsp:nvSpPr>
      <dsp:spPr>
        <a:xfrm>
          <a:off x="0" y="2235750"/>
          <a:ext cx="4916510" cy="12478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95F17-3E7F-47C0-929D-FCE2BEA67554}">
      <dsp:nvSpPr>
        <dsp:cNvPr id="0" name=""/>
        <dsp:cNvSpPr/>
      </dsp:nvSpPr>
      <dsp:spPr>
        <a:xfrm>
          <a:off x="377477" y="2516518"/>
          <a:ext cx="686323" cy="686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185FE-6487-466B-8823-651AE2A9960D}">
      <dsp:nvSpPr>
        <dsp:cNvPr id="0" name=""/>
        <dsp:cNvSpPr/>
      </dsp:nvSpPr>
      <dsp:spPr>
        <a:xfrm>
          <a:off x="1441278" y="2235750"/>
          <a:ext cx="3475231" cy="124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65" tIns="132065" rIns="132065" bIns="132065" numCol="1" spcCol="1270" anchor="ctr" anchorCtr="0">
          <a:noAutofit/>
        </a:bodyPr>
        <a:lstStyle/>
        <a:p>
          <a:pPr marL="0" lvl="0" indent="0" algn="l" defTabSz="533400">
            <a:lnSpc>
              <a:spcPct val="100000"/>
            </a:lnSpc>
            <a:spcBef>
              <a:spcPct val="0"/>
            </a:spcBef>
            <a:spcAft>
              <a:spcPct val="35000"/>
            </a:spcAft>
            <a:buNone/>
          </a:pPr>
          <a:r>
            <a:rPr lang="en-GB" sz="1200" kern="1200">
              <a:latin typeface="Cambria" panose="02040503050406030204" pitchFamily="18" charset="0"/>
              <a:ea typeface="Cambria" panose="02040503050406030204" pitchFamily="18" charset="0"/>
            </a:rPr>
            <a:t>JIF is a widely recognized metric, it may not fully capture the qualitative aspects of journal quality that experts value</a:t>
          </a:r>
          <a:endParaRPr lang="en-US" sz="1200" kern="1200">
            <a:latin typeface="Cambria" panose="02040503050406030204" pitchFamily="18" charset="0"/>
            <a:ea typeface="Cambria" panose="02040503050406030204" pitchFamily="18" charset="0"/>
          </a:endParaRPr>
        </a:p>
      </dsp:txBody>
      <dsp:txXfrm>
        <a:off x="1441278" y="2235750"/>
        <a:ext cx="3475231" cy="12478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FCB7D-94B6-4DBE-A7D8-861B14D739AD}">
      <dsp:nvSpPr>
        <dsp:cNvPr id="0" name=""/>
        <dsp:cNvSpPr/>
      </dsp:nvSpPr>
      <dsp:spPr>
        <a:xfrm>
          <a:off x="0" y="63731"/>
          <a:ext cx="4752528" cy="46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MY" sz="1100" kern="1200" dirty="0">
              <a:latin typeface="Cambria" panose="02040503050406030204" pitchFamily="18" charset="0"/>
              <a:ea typeface="Cambria" panose="02040503050406030204" pitchFamily="18" charset="0"/>
            </a:rPr>
            <a:t>Hybrid publication models (subscription-based with optional open access) helped maintain high visibility.</a:t>
          </a:r>
          <a:endParaRPr lang="en-MY" sz="1100" b="0" kern="1200" dirty="0">
            <a:latin typeface="Cambria" panose="02040503050406030204" pitchFamily="18" charset="0"/>
            <a:ea typeface="Cambria" panose="02040503050406030204" pitchFamily="18" charset="0"/>
          </a:endParaRPr>
        </a:p>
      </dsp:txBody>
      <dsp:txXfrm>
        <a:off x="22846" y="86577"/>
        <a:ext cx="4706836" cy="422308"/>
      </dsp:txXfrm>
    </dsp:sp>
    <dsp:sp modelId="{5F9B3217-EF98-4F6A-964E-8D44D3380529}">
      <dsp:nvSpPr>
        <dsp:cNvPr id="0" name=""/>
        <dsp:cNvSpPr/>
      </dsp:nvSpPr>
      <dsp:spPr>
        <a:xfrm>
          <a:off x="0" y="603731"/>
          <a:ext cx="4752528" cy="46800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MY" sz="1100" kern="1200">
              <a:latin typeface="Cambria" panose="02040503050406030204" pitchFamily="18" charset="0"/>
              <a:ea typeface="Cambria" panose="02040503050406030204" pitchFamily="18" charset="0"/>
            </a:rPr>
            <a:t>Scientific societies showed slower JIF growth despite low costs and strong reputations. </a:t>
          </a:r>
          <a:endParaRPr lang="en-US" sz="1100" kern="1200">
            <a:latin typeface="Cambria" panose="02040503050406030204" pitchFamily="18" charset="0"/>
            <a:ea typeface="Cambria" panose="02040503050406030204" pitchFamily="18" charset="0"/>
          </a:endParaRPr>
        </a:p>
      </dsp:txBody>
      <dsp:txXfrm>
        <a:off x="22846" y="626577"/>
        <a:ext cx="4706836" cy="422308"/>
      </dsp:txXfrm>
    </dsp:sp>
    <dsp:sp modelId="{8CEBDBDB-C5CB-4939-AC52-C55CECF3E5EC}">
      <dsp:nvSpPr>
        <dsp:cNvPr id="0" name=""/>
        <dsp:cNvSpPr/>
      </dsp:nvSpPr>
      <dsp:spPr>
        <a:xfrm>
          <a:off x="0" y="1143731"/>
          <a:ext cx="4752528" cy="4680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MY" sz="1100" kern="1200">
              <a:latin typeface="Cambria" panose="02040503050406030204" pitchFamily="18" charset="0"/>
              <a:ea typeface="Cambria" panose="02040503050406030204" pitchFamily="18" charset="0"/>
            </a:rPr>
            <a:t>Some top JIF journals did not have the largest bibliometric footprints.</a:t>
          </a:r>
          <a:endParaRPr lang="en-US" sz="1100" kern="1200">
            <a:latin typeface="Cambria" panose="02040503050406030204" pitchFamily="18" charset="0"/>
            <a:ea typeface="Cambria" panose="02040503050406030204" pitchFamily="18" charset="0"/>
          </a:endParaRPr>
        </a:p>
      </dsp:txBody>
      <dsp:txXfrm>
        <a:off x="22846" y="1166577"/>
        <a:ext cx="4706836" cy="422308"/>
      </dsp:txXfrm>
    </dsp:sp>
    <dsp:sp modelId="{FF16F250-12B1-4A01-855F-C999F3875796}">
      <dsp:nvSpPr>
        <dsp:cNvPr id="0" name=""/>
        <dsp:cNvSpPr/>
      </dsp:nvSpPr>
      <dsp:spPr>
        <a:xfrm>
          <a:off x="0" y="1683731"/>
          <a:ext cx="4752528" cy="46800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MY" sz="1100" kern="1200">
              <a:latin typeface="Cambria" panose="02040503050406030204" pitchFamily="18" charset="0"/>
              <a:ea typeface="Cambria" panose="02040503050406030204" pitchFamily="18" charset="0"/>
            </a:rPr>
            <a:t>Comparison with Multidisciplinary Journals:</a:t>
          </a:r>
          <a:endParaRPr lang="en-US" sz="1100" kern="1200">
            <a:latin typeface="Cambria" panose="02040503050406030204" pitchFamily="18" charset="0"/>
            <a:ea typeface="Cambria" panose="02040503050406030204" pitchFamily="18" charset="0"/>
          </a:endParaRPr>
        </a:p>
      </dsp:txBody>
      <dsp:txXfrm>
        <a:off x="22846" y="1706577"/>
        <a:ext cx="4706836" cy="422308"/>
      </dsp:txXfrm>
    </dsp:sp>
    <dsp:sp modelId="{F5AF143F-CF85-41C9-A7B1-6478D99D1F50}">
      <dsp:nvSpPr>
        <dsp:cNvPr id="0" name=""/>
        <dsp:cNvSpPr/>
      </dsp:nvSpPr>
      <dsp:spPr>
        <a:xfrm>
          <a:off x="0" y="2151731"/>
          <a:ext cx="4752528"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13970" rIns="78232" bIns="13970" numCol="1" spcCol="1270" anchor="t" anchorCtr="0">
          <a:noAutofit/>
        </a:bodyPr>
        <a:lstStyle/>
        <a:p>
          <a:pPr marL="57150" lvl="1" indent="-57150" algn="l" defTabSz="488950">
            <a:lnSpc>
              <a:spcPct val="90000"/>
            </a:lnSpc>
            <a:spcBef>
              <a:spcPct val="0"/>
            </a:spcBef>
            <a:spcAft>
              <a:spcPct val="20000"/>
            </a:spcAft>
            <a:buChar char="•"/>
          </a:pPr>
          <a:r>
            <a:rPr lang="en-MY" sz="1100" kern="1200">
              <a:latin typeface="Cambria" panose="02040503050406030204" pitchFamily="18" charset="0"/>
              <a:ea typeface="Cambria" panose="02040503050406030204" pitchFamily="18" charset="0"/>
            </a:rPr>
            <a:t>The JIFs of multidisciplinary journals like Nature and Science grew at a slower rate, reflecting their already high baseline values.</a:t>
          </a:r>
          <a:endParaRPr lang="en-US" sz="1100" kern="1200">
            <a:latin typeface="Cambria" panose="02040503050406030204" pitchFamily="18" charset="0"/>
            <a:ea typeface="Cambria" panose="02040503050406030204" pitchFamily="18" charset="0"/>
          </a:endParaRPr>
        </a:p>
      </dsp:txBody>
      <dsp:txXfrm>
        <a:off x="0" y="2151731"/>
        <a:ext cx="4752528" cy="414000"/>
      </dsp:txXfrm>
    </dsp:sp>
    <dsp:sp modelId="{13762299-197B-4C8D-9370-A1C6DFA66DB4}">
      <dsp:nvSpPr>
        <dsp:cNvPr id="0" name=""/>
        <dsp:cNvSpPr/>
      </dsp:nvSpPr>
      <dsp:spPr>
        <a:xfrm>
          <a:off x="0" y="2565731"/>
          <a:ext cx="4752528" cy="4680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MY" sz="1100" kern="1200">
              <a:latin typeface="Cambria" panose="02040503050406030204" pitchFamily="18" charset="0"/>
              <a:ea typeface="Cambria" panose="02040503050406030204" pitchFamily="18" charset="0"/>
            </a:rPr>
            <a:t>Bibliometric Footprint as an Alternative:</a:t>
          </a:r>
          <a:endParaRPr lang="en-US" sz="1100" kern="1200">
            <a:latin typeface="Cambria" panose="02040503050406030204" pitchFamily="18" charset="0"/>
            <a:ea typeface="Cambria" panose="02040503050406030204" pitchFamily="18" charset="0"/>
          </a:endParaRPr>
        </a:p>
      </dsp:txBody>
      <dsp:txXfrm>
        <a:off x="22846" y="2588577"/>
        <a:ext cx="4706836" cy="422308"/>
      </dsp:txXfrm>
    </dsp:sp>
    <dsp:sp modelId="{DBC04F5A-43BE-410A-B9FB-8D34FF07093C}">
      <dsp:nvSpPr>
        <dsp:cNvPr id="0" name=""/>
        <dsp:cNvSpPr/>
      </dsp:nvSpPr>
      <dsp:spPr>
        <a:xfrm>
          <a:off x="0" y="3033731"/>
          <a:ext cx="4752528"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13970" rIns="78232" bIns="13970" numCol="1" spcCol="1270" anchor="t" anchorCtr="0">
          <a:noAutofit/>
        </a:bodyPr>
        <a:lstStyle/>
        <a:p>
          <a:pPr marL="57150" lvl="1" indent="-57150" algn="l" defTabSz="488950">
            <a:lnSpc>
              <a:spcPct val="90000"/>
            </a:lnSpc>
            <a:spcBef>
              <a:spcPct val="0"/>
            </a:spcBef>
            <a:spcAft>
              <a:spcPct val="20000"/>
            </a:spcAft>
            <a:buChar char="•"/>
          </a:pPr>
          <a:r>
            <a:rPr lang="en-MY" sz="1100" kern="1200">
              <a:latin typeface="Cambria" panose="02040503050406030204" pitchFamily="18" charset="0"/>
              <a:ea typeface="Cambria" panose="02040503050406030204" pitchFamily="18" charset="0"/>
            </a:rPr>
            <a:t>The bibliometric footprint (number of articles and total citations) was deemed more indicative of journal relevance and leadership than JIF alone.</a:t>
          </a:r>
          <a:endParaRPr lang="en-US" sz="1100" kern="1200">
            <a:latin typeface="Cambria" panose="02040503050406030204" pitchFamily="18" charset="0"/>
            <a:ea typeface="Cambria" panose="02040503050406030204" pitchFamily="18" charset="0"/>
          </a:endParaRPr>
        </a:p>
      </dsp:txBody>
      <dsp:txXfrm>
        <a:off x="0" y="3033731"/>
        <a:ext cx="4752528" cy="41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BD3EC-76A3-48AE-8C35-6E481E8B6956}">
      <dsp:nvSpPr>
        <dsp:cNvPr id="0" name=""/>
        <dsp:cNvSpPr/>
      </dsp:nvSpPr>
      <dsp:spPr>
        <a:xfrm>
          <a:off x="0" y="1"/>
          <a:ext cx="5400600" cy="823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Cambria" panose="02040503050406030204" pitchFamily="18" charset="0"/>
              <a:ea typeface="Cambria" panose="02040503050406030204" pitchFamily="18" charset="0"/>
            </a:rPr>
            <a:t>The relationship between JIF and perceived journal quality can vary significantly depending on the discipline, highlighting the complexities of using JIF as a sole metric for evaluating journal quality</a:t>
          </a:r>
          <a:endParaRPr lang="en-US" sz="1200" kern="1200" dirty="0">
            <a:latin typeface="Cambria" panose="02040503050406030204" pitchFamily="18" charset="0"/>
            <a:ea typeface="Cambria" panose="02040503050406030204" pitchFamily="18" charset="0"/>
          </a:endParaRPr>
        </a:p>
      </dsp:txBody>
      <dsp:txXfrm>
        <a:off x="40209" y="40210"/>
        <a:ext cx="5320182" cy="743262"/>
      </dsp:txXfrm>
    </dsp:sp>
    <dsp:sp modelId="{1C01B8AC-59EB-4D35-B516-01B56435734C}">
      <dsp:nvSpPr>
        <dsp:cNvPr id="0" name=""/>
        <dsp:cNvSpPr/>
      </dsp:nvSpPr>
      <dsp:spPr>
        <a:xfrm>
          <a:off x="0" y="986835"/>
          <a:ext cx="5400600" cy="82368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0" i="0" kern="1200" dirty="0">
              <a:latin typeface="Cambria" panose="02040503050406030204" pitchFamily="18" charset="0"/>
              <a:ea typeface="Cambria" panose="02040503050406030204" pitchFamily="18" charset="0"/>
            </a:rPr>
            <a:t>The correlation between </a:t>
          </a:r>
          <a:r>
            <a:rPr lang="en-GB" sz="1200" b="1" i="0" kern="1200" dirty="0">
              <a:latin typeface="Cambria" panose="02040503050406030204" pitchFamily="18" charset="0"/>
              <a:ea typeface="Cambria" panose="02040503050406030204" pitchFamily="18" charset="0"/>
            </a:rPr>
            <a:t>JIF</a:t>
          </a:r>
          <a:r>
            <a:rPr lang="en-GB" sz="1200" b="0" i="0" kern="1200" dirty="0">
              <a:latin typeface="Cambria" panose="02040503050406030204" pitchFamily="18" charset="0"/>
              <a:ea typeface="Cambria" panose="02040503050406030204" pitchFamily="18" charset="0"/>
            </a:rPr>
            <a:t> and </a:t>
          </a:r>
          <a:r>
            <a:rPr lang="en-GB" sz="1200" b="1" i="0" kern="1200" dirty="0">
              <a:latin typeface="Cambria" panose="02040503050406030204" pitchFamily="18" charset="0"/>
              <a:ea typeface="Cambria" panose="02040503050406030204" pitchFamily="18" charset="0"/>
            </a:rPr>
            <a:t>expert opinion / peer review quality </a:t>
          </a:r>
          <a:r>
            <a:rPr lang="en-GB" sz="1200" b="0" i="0" kern="1200" dirty="0">
              <a:latin typeface="Cambria" panose="02040503050406030204" pitchFamily="18" charset="0"/>
              <a:ea typeface="Cambria" panose="02040503050406030204" pitchFamily="18" charset="0"/>
            </a:rPr>
            <a:t>has been a topic of considerable interest across various academic fields</a:t>
          </a:r>
          <a:endParaRPr lang="en-US" sz="1200" kern="1200" dirty="0">
            <a:latin typeface="Cambria" panose="02040503050406030204" pitchFamily="18" charset="0"/>
            <a:ea typeface="Cambria" panose="02040503050406030204" pitchFamily="18" charset="0"/>
          </a:endParaRPr>
        </a:p>
      </dsp:txBody>
      <dsp:txXfrm>
        <a:off x="40209" y="1027044"/>
        <a:ext cx="5320182" cy="743262"/>
      </dsp:txXfrm>
    </dsp:sp>
    <dsp:sp modelId="{210F2429-0F43-4D05-96FB-B497C5661B32}">
      <dsp:nvSpPr>
        <dsp:cNvPr id="0" name=""/>
        <dsp:cNvSpPr/>
      </dsp:nvSpPr>
      <dsp:spPr>
        <a:xfrm>
          <a:off x="0" y="1937236"/>
          <a:ext cx="5400600" cy="82368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0" i="0" kern="1200" dirty="0">
              <a:latin typeface="Cambria" panose="02040503050406030204" pitchFamily="18" charset="0"/>
              <a:ea typeface="Cambria" panose="02040503050406030204" pitchFamily="18" charset="0"/>
            </a:rPr>
            <a:t>Factors such as </a:t>
          </a:r>
          <a:r>
            <a:rPr lang="en-GB" sz="1200" b="1" i="0" kern="1200" dirty="0">
              <a:latin typeface="Cambria" panose="02040503050406030204" pitchFamily="18" charset="0"/>
              <a:ea typeface="Cambria" panose="02040503050406030204" pitchFamily="18" charset="0"/>
            </a:rPr>
            <a:t>editorial reputation, peer review rigor, and expert evaluations </a:t>
          </a:r>
          <a:r>
            <a:rPr lang="en-GB" sz="1200" b="0" i="0" kern="1200" dirty="0">
              <a:latin typeface="Cambria" panose="02040503050406030204" pitchFamily="18" charset="0"/>
              <a:ea typeface="Cambria" panose="02040503050406030204" pitchFamily="18" charset="0"/>
            </a:rPr>
            <a:t>often play a more significant role in determining journal quality than JIF</a:t>
          </a:r>
          <a:endParaRPr lang="en-US" sz="1200" kern="1200" dirty="0">
            <a:latin typeface="Cambria" panose="02040503050406030204" pitchFamily="18" charset="0"/>
            <a:ea typeface="Cambria" panose="02040503050406030204" pitchFamily="18" charset="0"/>
          </a:endParaRPr>
        </a:p>
      </dsp:txBody>
      <dsp:txXfrm>
        <a:off x="40209" y="1977445"/>
        <a:ext cx="5320182" cy="743262"/>
      </dsp:txXfrm>
    </dsp:sp>
    <dsp:sp modelId="{C0CF7FD8-41E5-441E-B9E6-B44E744323B0}">
      <dsp:nvSpPr>
        <dsp:cNvPr id="0" name=""/>
        <dsp:cNvSpPr/>
      </dsp:nvSpPr>
      <dsp:spPr>
        <a:xfrm>
          <a:off x="0" y="2887636"/>
          <a:ext cx="5400600" cy="823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latin typeface="Cambria" panose="02040503050406030204" pitchFamily="18" charset="0"/>
              <a:ea typeface="Cambria" panose="02040503050406030204" pitchFamily="18" charset="0"/>
            </a:rPr>
            <a:t>Multifaceted</a:t>
          </a:r>
          <a:r>
            <a:rPr lang="en-GB" sz="1200" kern="1200" dirty="0">
              <a:latin typeface="Cambria" panose="02040503050406030204" pitchFamily="18" charset="0"/>
              <a:ea typeface="Cambria" panose="02040503050406030204" pitchFamily="18" charset="0"/>
            </a:rPr>
            <a:t> approach to journal evaluation that considers both quantitative and qualitative measures is necessary</a:t>
          </a:r>
          <a:endParaRPr lang="en-US" sz="1200" kern="1200" dirty="0">
            <a:latin typeface="Cambria" panose="02040503050406030204" pitchFamily="18" charset="0"/>
            <a:ea typeface="Cambria" panose="02040503050406030204" pitchFamily="18" charset="0"/>
          </a:endParaRPr>
        </a:p>
      </dsp:txBody>
      <dsp:txXfrm>
        <a:off x="40209" y="2927845"/>
        <a:ext cx="5320182" cy="743262"/>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pPr/>
              <a:t>02/19/2025</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pPr/>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pPr/>
              <a:t>1</a:t>
            </a:fld>
            <a:endParaRPr lang=""/>
          </a:p>
        </p:txBody>
      </p:sp>
    </p:spTree>
    <p:extLst>
      <p:ext uri="{BB962C8B-B14F-4D97-AF65-F5344CB8AC3E}">
        <p14:creationId xmlns:p14="http://schemas.microsoft.com/office/powerpoint/2010/main" val="46209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07/s11192-012-0929-9" TargetMode="External"/><Relationship Id="rId2" Type="http://schemas.openxmlformats.org/officeDocument/2006/relationships/hyperlink" Target="https://doi.org/10.5041/rmmj.10332" TargetMode="External"/><Relationship Id="rId1" Type="http://schemas.openxmlformats.org/officeDocument/2006/relationships/slideLayout" Target="../slideLayouts/slideLayout2.xml"/><Relationship Id="rId5" Type="http://schemas.openxmlformats.org/officeDocument/2006/relationships/hyperlink" Target="https://doi.org/10.1002/leap.1336" TargetMode="External"/><Relationship Id="rId4" Type="http://schemas.openxmlformats.org/officeDocument/2006/relationships/hyperlink" Target="https://doi.org/10.1016/j.catena.2023.10769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177/1049731510369141" TargetMode="External"/><Relationship Id="rId2" Type="http://schemas.openxmlformats.org/officeDocument/2006/relationships/hyperlink" Target="https://doi.org/10.1002/asi.24706" TargetMode="External"/><Relationship Id="rId1" Type="http://schemas.openxmlformats.org/officeDocument/2006/relationships/slideLayout" Target="../slideLayouts/slideLayout2.xml"/><Relationship Id="rId6" Type="http://schemas.openxmlformats.org/officeDocument/2006/relationships/hyperlink" Target="https://doi.org/10.1162/qss_a_00134" TargetMode="External"/><Relationship Id="rId5" Type="http://schemas.openxmlformats.org/officeDocument/2006/relationships/hyperlink" Target="https://doi.org/10.5465/amle.2021.0177" TargetMode="External"/><Relationship Id="rId4" Type="http://schemas.openxmlformats.org/officeDocument/2006/relationships/hyperlink" Target="https://doi.org/10.1016/j.mjafi.2017.03.00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4415408" cy="2114550"/>
          </a:xfrm>
        </p:spPr>
        <p:txBody>
          <a:bodyPr>
            <a:normAutofit/>
          </a:bodyPr>
          <a:lstStyle/>
          <a:p>
            <a:pPr algn="l">
              <a:spcBef>
                <a:spcPts val="0"/>
              </a:spcBef>
            </a:pPr>
            <a:r>
              <a:rPr lang="en-US" sz="2200" b="1" dirty="0">
                <a:solidFill>
                  <a:srgbClr val="009900"/>
                </a:solidFill>
                <a:latin typeface="Cambria" pitchFamily="18" charset="0"/>
              </a:rPr>
              <a:t>Beyond Impact Factor: </a:t>
            </a:r>
          </a:p>
          <a:p>
            <a:pPr algn="l">
              <a:spcBef>
                <a:spcPts val="0"/>
              </a:spcBef>
            </a:pPr>
            <a:r>
              <a:rPr lang="en-US" sz="2200" b="1" dirty="0">
                <a:solidFill>
                  <a:srgbClr val="009900"/>
                </a:solidFill>
                <a:latin typeface="Cambria" pitchFamily="18" charset="0"/>
              </a:rPr>
              <a:t>Embracing Alternative Metrics for Multi-Dimensional  Research Evaluation</a:t>
            </a:r>
          </a:p>
        </p:txBody>
      </p:sp>
      <p:sp>
        <p:nvSpPr>
          <p:cNvPr id="6" name="Subtitle 2"/>
          <p:cNvSpPr txBox="1">
            <a:spLocks/>
          </p:cNvSpPr>
          <p:nvPr/>
        </p:nvSpPr>
        <p:spPr>
          <a:xfrm>
            <a:off x="198474" y="38671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09900"/>
                </a:solidFill>
                <a:effectLst/>
                <a:uLnTx/>
                <a:uFillTx/>
                <a:latin typeface="Cambria" pitchFamily="18" charset="0"/>
                <a:ea typeface="+mn-ea"/>
                <a:cs typeface="+mn-cs"/>
              </a:rPr>
              <a:t>Noorhidawati Abdullah</a:t>
            </a: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p:txBody>
      </p:sp>
      <p:sp>
        <p:nvSpPr>
          <p:cNvPr id="7" name="Subtitle 2"/>
          <p:cNvSpPr txBox="1">
            <a:spLocks/>
          </p:cNvSpPr>
          <p:nvPr/>
        </p:nvSpPr>
        <p:spPr>
          <a:xfrm>
            <a:off x="198474" y="4248150"/>
            <a:ext cx="4724400" cy="628650"/>
          </a:xfrm>
          <a:prstGeom prst="rect">
            <a:avLst/>
          </a:prstGeom>
        </p:spPr>
        <p:txBody>
          <a:bodyPr vert="horz" lIns="91440" tIns="45720" rIns="91440" bIns="45720" rtlCol="0">
            <a:noAutofit/>
          </a:bodyPr>
          <a:lstStyle/>
          <a:p>
            <a:pPr>
              <a:spcBef>
                <a:spcPts val="0"/>
              </a:spcBef>
            </a:pPr>
            <a:r>
              <a:rPr lang="en-US" sz="1500" b="1" dirty="0">
                <a:latin typeface="Cambria" panose="02040503050406030204" pitchFamily="18" charset="0"/>
                <a:ea typeface="Cambria" panose="02040503050406030204" pitchFamily="18" charset="0"/>
              </a:rPr>
              <a:t>Department of Library &amp; Information Science</a:t>
            </a:r>
          </a:p>
          <a:p>
            <a:pPr>
              <a:spcBef>
                <a:spcPts val="0"/>
              </a:spcBef>
            </a:pPr>
            <a:r>
              <a:rPr lang="en-US" sz="1500" b="1" dirty="0">
                <a:latin typeface="Cambria" panose="02040503050406030204" pitchFamily="18" charset="0"/>
                <a:ea typeface="Cambria" panose="02040503050406030204" pitchFamily="18" charset="0"/>
              </a:rPr>
              <a:t>Faculty of Arts &amp; Social Sciences </a:t>
            </a:r>
          </a:p>
          <a:p>
            <a:pPr>
              <a:spcBef>
                <a:spcPts val="0"/>
              </a:spcBef>
            </a:pPr>
            <a:r>
              <a:rPr lang="en-US" sz="1500" b="1" dirty="0" err="1">
                <a:latin typeface="Cambria" panose="02040503050406030204" pitchFamily="18" charset="0"/>
                <a:ea typeface="Cambria" panose="02040503050406030204" pitchFamily="18" charset="0"/>
              </a:rPr>
              <a:t>Universiti</a:t>
            </a:r>
            <a:r>
              <a:rPr lang="en-US" sz="1500" b="1" dirty="0">
                <a:latin typeface="Cambria" panose="02040503050406030204" pitchFamily="18" charset="0"/>
                <a:ea typeface="Cambria" panose="02040503050406030204" pitchFamily="18" charset="0"/>
              </a:rPr>
              <a:t> Malaya</a:t>
            </a: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37A82-2279-E69D-83D0-C88FC217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98A90-DC0A-7729-F91C-71CE6C284B57}"/>
              </a:ext>
            </a:extLst>
          </p:cNvPr>
          <p:cNvSpPr>
            <a:spLocks noGrp="1"/>
          </p:cNvSpPr>
          <p:nvPr>
            <p:ph type="title"/>
          </p:nvPr>
        </p:nvSpPr>
        <p:spPr>
          <a:xfrm>
            <a:off x="971600" y="1178383"/>
            <a:ext cx="1989711" cy="1388495"/>
          </a:xfrm>
        </p:spPr>
        <p:txBody>
          <a:bodyPr anchor="b">
            <a:normAutofit/>
          </a:bodyPr>
          <a:lstStyle/>
          <a:p>
            <a:pPr algn="r"/>
            <a:r>
              <a:rPr lang="en-GB" sz="2000" b="1" dirty="0">
                <a:solidFill>
                  <a:srgbClr val="00B050"/>
                </a:solidFill>
                <a:latin typeface="Cambria" panose="02040503050406030204" pitchFamily="18" charset="0"/>
                <a:ea typeface="Cambria" panose="02040503050406030204" pitchFamily="18" charset="0"/>
              </a:rPr>
              <a:t>Use Case:</a:t>
            </a:r>
            <a:br>
              <a:rPr lang="en-GB" sz="2000" b="1" dirty="0">
                <a:solidFill>
                  <a:srgbClr val="00B050"/>
                </a:solidFill>
                <a:latin typeface="Cambria" panose="02040503050406030204" pitchFamily="18" charset="0"/>
                <a:ea typeface="Cambria" panose="02040503050406030204" pitchFamily="18" charset="0"/>
              </a:rPr>
            </a:br>
            <a:r>
              <a:rPr lang="en-GB" sz="2000" b="1" dirty="0">
                <a:solidFill>
                  <a:srgbClr val="00B050"/>
                </a:solidFill>
                <a:latin typeface="Cambria" panose="02040503050406030204" pitchFamily="18" charset="0"/>
                <a:ea typeface="Cambria" panose="02040503050406030204" pitchFamily="18" charset="0"/>
              </a:rPr>
              <a:t>Medicine</a:t>
            </a:r>
            <a:br>
              <a:rPr lang="en-GB" sz="2000" b="1" dirty="0">
                <a:solidFill>
                  <a:srgbClr val="00B050"/>
                </a:solidFill>
                <a:latin typeface="Cambria" panose="02040503050406030204" pitchFamily="18" charset="0"/>
                <a:ea typeface="Cambria" panose="02040503050406030204" pitchFamily="18" charset="0"/>
              </a:rPr>
            </a:br>
            <a:br>
              <a:rPr lang="en-GB" sz="2000" b="1" dirty="0">
                <a:solidFill>
                  <a:srgbClr val="00B050"/>
                </a:solidFill>
                <a:latin typeface="Cambria" panose="02040503050406030204" pitchFamily="18" charset="0"/>
                <a:ea typeface="Cambria" panose="02040503050406030204" pitchFamily="18" charset="0"/>
              </a:rPr>
            </a:br>
            <a:r>
              <a:rPr lang="en-GB" sz="1400" b="1" dirty="0">
                <a:solidFill>
                  <a:srgbClr val="00B050"/>
                </a:solidFill>
                <a:latin typeface="Cambria" panose="02040503050406030204" pitchFamily="18" charset="0"/>
                <a:ea typeface="Cambria" panose="02040503050406030204" pitchFamily="18" charset="0"/>
              </a:rPr>
              <a:t>Davis et al. (2018)</a:t>
            </a:r>
            <a:r>
              <a:rPr lang="en-GB" sz="1050" dirty="0">
                <a:solidFill>
                  <a:schemeClr val="bg1"/>
                </a:solidFill>
                <a:latin typeface="Cambria" panose="02040503050406030204" pitchFamily="18" charset="0"/>
                <a:ea typeface="Cambria" panose="02040503050406030204" pitchFamily="18" charset="0"/>
              </a:rPr>
              <a:t>)</a:t>
            </a:r>
            <a:endParaRPr lang="en-MY" sz="3000" dirty="0">
              <a:solidFill>
                <a:schemeClr val="bg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0B1E79F5-C81D-FB4C-E93B-141C34817C5D}"/>
              </a:ext>
            </a:extLst>
          </p:cNvPr>
          <p:cNvSpPr>
            <a:spLocks noGrp="1"/>
          </p:cNvSpPr>
          <p:nvPr>
            <p:ph idx="1"/>
          </p:nvPr>
        </p:nvSpPr>
        <p:spPr>
          <a:xfrm>
            <a:off x="3419872" y="51470"/>
            <a:ext cx="4916510" cy="4159535"/>
          </a:xfrm>
        </p:spPr>
        <p:txBody>
          <a:bodyPr anchor="ctr">
            <a:normAutofit/>
          </a:bodyPr>
          <a:lstStyle/>
          <a:p>
            <a:pPr marL="0" indent="0">
              <a:buNone/>
            </a:pPr>
            <a:r>
              <a:rPr lang="en-GB" sz="1400" b="1" dirty="0">
                <a:latin typeface="Cambria" panose="02040503050406030204" pitchFamily="18" charset="0"/>
                <a:ea typeface="Cambria" panose="02040503050406030204" pitchFamily="18" charset="0"/>
              </a:rPr>
              <a:t>JIF vs Qualitative Assessment: Surgical Journals </a:t>
            </a:r>
          </a:p>
          <a:p>
            <a:pPr>
              <a:buFont typeface="Wingdings" panose="05000000000000000000" pitchFamily="2" charset="2"/>
              <a:buChar char="§"/>
            </a:pPr>
            <a:endParaRPr lang="en-GB" sz="1400" b="1" dirty="0">
              <a:latin typeface="Cambria" panose="02040503050406030204" pitchFamily="18" charset="0"/>
              <a:ea typeface="Cambria" panose="02040503050406030204" pitchFamily="18" charset="0"/>
            </a:endParaRPr>
          </a:p>
          <a:p>
            <a:pPr>
              <a:lnSpc>
                <a:spcPct val="90000"/>
              </a:lnSpc>
              <a:spcBef>
                <a:spcPts val="0"/>
              </a:spcBef>
              <a:spcAft>
                <a:spcPts val="600"/>
              </a:spcAft>
              <a:buFont typeface="Wingdings" panose="05000000000000000000" pitchFamily="2" charset="2"/>
              <a:buChar char="§"/>
            </a:pPr>
            <a:r>
              <a:rPr lang="en-GB" sz="1400" dirty="0">
                <a:latin typeface="Cambria" panose="02040503050406030204" pitchFamily="18" charset="0"/>
                <a:ea typeface="Cambria" panose="02040503050406030204" pitchFamily="18" charset="0"/>
              </a:rPr>
              <a:t>Lower impact journals often relied more heavily on peer reviewers for critical decision-making points in the publication process </a:t>
            </a:r>
          </a:p>
          <a:p>
            <a:pPr>
              <a:lnSpc>
                <a:spcPct val="90000"/>
              </a:lnSpc>
              <a:spcBef>
                <a:spcPts val="0"/>
              </a:spcBef>
              <a:spcAft>
                <a:spcPts val="600"/>
              </a:spcAft>
              <a:buFont typeface="Wingdings" panose="05000000000000000000" pitchFamily="2" charset="2"/>
              <a:buChar char="§"/>
            </a:pPr>
            <a:r>
              <a:rPr lang="en-GB" sz="1400" dirty="0">
                <a:latin typeface="Cambria" panose="02040503050406030204" pitchFamily="18" charset="0"/>
                <a:ea typeface="Cambria" panose="02040503050406030204" pitchFamily="18" charset="0"/>
              </a:rPr>
              <a:t>Higher impact journals tend to depend more on editorial staff</a:t>
            </a:r>
          </a:p>
          <a:p>
            <a:pPr>
              <a:lnSpc>
                <a:spcPct val="90000"/>
              </a:lnSpc>
              <a:spcBef>
                <a:spcPts val="0"/>
              </a:spcBef>
              <a:spcAft>
                <a:spcPts val="600"/>
              </a:spcAft>
              <a:buFont typeface="Wingdings" panose="05000000000000000000" pitchFamily="2" charset="2"/>
              <a:buChar char="§"/>
            </a:pPr>
            <a:r>
              <a:rPr lang="en-GB" sz="1400" dirty="0">
                <a:latin typeface="Cambria" panose="02040503050406030204" pitchFamily="18" charset="0"/>
                <a:ea typeface="Cambria" panose="02040503050406030204" pitchFamily="18" charset="0"/>
              </a:rPr>
              <a:t>The peer review process may be more rigorous in lower impact journals, raising questions about the reliability of JIF as a measure of journal quality</a:t>
            </a:r>
            <a:br>
              <a:rPr lang="en-GB" sz="1400" dirty="0">
                <a:latin typeface="Cambria" panose="02040503050406030204" pitchFamily="18" charset="0"/>
                <a:ea typeface="Cambria" panose="02040503050406030204" pitchFamily="18" charset="0"/>
              </a:rPr>
            </a:br>
            <a:endParaRPr lang="en-MY"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208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F5BB6-B45F-1598-4080-CA4106ABB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39729-065F-3599-1C6F-52951F3128A9}"/>
              </a:ext>
            </a:extLst>
          </p:cNvPr>
          <p:cNvSpPr>
            <a:spLocks noGrp="1"/>
          </p:cNvSpPr>
          <p:nvPr>
            <p:ph type="title"/>
          </p:nvPr>
        </p:nvSpPr>
        <p:spPr>
          <a:xfrm>
            <a:off x="467544" y="1131590"/>
            <a:ext cx="2401025" cy="2252591"/>
          </a:xfrm>
        </p:spPr>
        <p:txBody>
          <a:bodyPr anchor="b">
            <a:normAutofit/>
          </a:bodyPr>
          <a:lstStyle/>
          <a:p>
            <a:pPr algn="r"/>
            <a:r>
              <a:rPr lang="en-GB" sz="2000" b="1" dirty="0">
                <a:solidFill>
                  <a:srgbClr val="00B050"/>
                </a:solidFill>
                <a:latin typeface="Cambria" panose="02040503050406030204" pitchFamily="18" charset="0"/>
                <a:ea typeface="Cambria" panose="02040503050406030204" pitchFamily="18" charset="0"/>
              </a:rPr>
              <a:t>Use Case: </a:t>
            </a:r>
            <a:br>
              <a:rPr lang="en-GB" sz="2000" b="1" dirty="0">
                <a:solidFill>
                  <a:srgbClr val="00B050"/>
                </a:solidFill>
                <a:latin typeface="Cambria" panose="02040503050406030204" pitchFamily="18" charset="0"/>
                <a:ea typeface="Cambria" panose="02040503050406030204" pitchFamily="18" charset="0"/>
              </a:rPr>
            </a:br>
            <a:r>
              <a:rPr lang="en-GB" sz="2000" b="1" dirty="0">
                <a:solidFill>
                  <a:srgbClr val="00B050"/>
                </a:solidFill>
                <a:latin typeface="Cambria" panose="02040503050406030204" pitchFamily="18" charset="0"/>
                <a:ea typeface="Cambria" panose="02040503050406030204" pitchFamily="18" charset="0"/>
              </a:rPr>
              <a:t>Medicine</a:t>
            </a:r>
            <a:br>
              <a:rPr lang="en-GB" sz="2000" b="1" dirty="0">
                <a:solidFill>
                  <a:srgbClr val="00B050"/>
                </a:solidFill>
                <a:latin typeface="Cambria" panose="02040503050406030204" pitchFamily="18" charset="0"/>
                <a:ea typeface="Cambria" panose="02040503050406030204" pitchFamily="18" charset="0"/>
              </a:rPr>
            </a:br>
            <a:br>
              <a:rPr lang="en-GB" sz="2000" b="1" dirty="0">
                <a:solidFill>
                  <a:srgbClr val="00B050"/>
                </a:solidFill>
                <a:latin typeface="Cambria" panose="02040503050406030204" pitchFamily="18" charset="0"/>
                <a:ea typeface="Cambria" panose="02040503050406030204" pitchFamily="18" charset="0"/>
              </a:rPr>
            </a:br>
            <a:r>
              <a:rPr lang="en-GB" sz="1350" dirty="0">
                <a:solidFill>
                  <a:srgbClr val="00B050"/>
                </a:solidFill>
                <a:latin typeface="Cambria" panose="02040503050406030204" pitchFamily="18" charset="0"/>
                <a:ea typeface="Cambria" panose="02040503050406030204" pitchFamily="18" charset="0"/>
              </a:rPr>
              <a:t>Ho, Y., Giordano, V., </a:t>
            </a:r>
            <a:r>
              <a:rPr lang="en-GB" sz="1350" dirty="0" err="1">
                <a:solidFill>
                  <a:srgbClr val="00B050"/>
                </a:solidFill>
                <a:latin typeface="Cambria" panose="02040503050406030204" pitchFamily="18" charset="0"/>
                <a:ea typeface="Cambria" panose="02040503050406030204" pitchFamily="18" charset="0"/>
              </a:rPr>
              <a:t>Mauffrey</a:t>
            </a:r>
            <a:r>
              <a:rPr lang="en-GB" sz="1350" dirty="0">
                <a:solidFill>
                  <a:srgbClr val="00B050"/>
                </a:solidFill>
                <a:latin typeface="Cambria" panose="02040503050406030204" pitchFamily="18" charset="0"/>
                <a:ea typeface="Cambria" panose="02040503050406030204" pitchFamily="18" charset="0"/>
              </a:rPr>
              <a:t>, C., &amp; </a:t>
            </a:r>
            <a:r>
              <a:rPr lang="en-GB" sz="1350" dirty="0" err="1">
                <a:solidFill>
                  <a:srgbClr val="00B050"/>
                </a:solidFill>
                <a:latin typeface="Cambria" panose="02040503050406030204" pitchFamily="18" charset="0"/>
                <a:ea typeface="Cambria" panose="02040503050406030204" pitchFamily="18" charset="0"/>
              </a:rPr>
              <a:t>Giannoudis</a:t>
            </a:r>
            <a:r>
              <a:rPr lang="en-GB" sz="1350" dirty="0">
                <a:solidFill>
                  <a:srgbClr val="00B050"/>
                </a:solidFill>
                <a:latin typeface="Cambria" panose="02040503050406030204" pitchFamily="18" charset="0"/>
                <a:ea typeface="Cambria" panose="02040503050406030204" pitchFamily="18" charset="0"/>
              </a:rPr>
              <a:t>, P. V. (2024).</a:t>
            </a:r>
            <a:br>
              <a:rPr lang="en-GB" sz="1350" b="1" dirty="0">
                <a:solidFill>
                  <a:srgbClr val="00B050"/>
                </a:solidFill>
                <a:latin typeface="Cambria" panose="02040503050406030204" pitchFamily="18" charset="0"/>
                <a:ea typeface="Cambria" panose="02040503050406030204" pitchFamily="18" charset="0"/>
              </a:rPr>
            </a:br>
            <a:br>
              <a:rPr lang="en-GB" sz="1350" b="1" dirty="0">
                <a:solidFill>
                  <a:srgbClr val="00B050"/>
                </a:solidFill>
                <a:latin typeface="Cambria" panose="02040503050406030204" pitchFamily="18" charset="0"/>
                <a:ea typeface="Cambria" panose="02040503050406030204" pitchFamily="18" charset="0"/>
              </a:rPr>
            </a:br>
            <a:endParaRPr lang="en-MY" sz="1200" dirty="0">
              <a:solidFill>
                <a:srgbClr val="00B050"/>
              </a:solidFill>
              <a:latin typeface="Cambria" panose="02040503050406030204" pitchFamily="18" charset="0"/>
              <a:ea typeface="Cambria" panose="02040503050406030204" pitchFamily="18" charset="0"/>
            </a:endParaRPr>
          </a:p>
        </p:txBody>
      </p:sp>
      <p:graphicFrame>
        <p:nvGraphicFramePr>
          <p:cNvPr id="5" name="Content Placeholder 2">
            <a:extLst>
              <a:ext uri="{FF2B5EF4-FFF2-40B4-BE49-F238E27FC236}">
                <a16:creationId xmlns:a16="http://schemas.microsoft.com/office/drawing/2014/main" id="{100465BE-1D11-AEB1-21D1-88EFCB0875AB}"/>
              </a:ext>
            </a:extLst>
          </p:cNvPr>
          <p:cNvGraphicFramePr>
            <a:graphicFrameLocks noGrp="1"/>
          </p:cNvGraphicFramePr>
          <p:nvPr>
            <p:ph idx="1"/>
            <p:extLst>
              <p:ext uri="{D42A27DB-BD31-4B8C-83A1-F6EECF244321}">
                <p14:modId xmlns:p14="http://schemas.microsoft.com/office/powerpoint/2010/main" val="1602645448"/>
              </p:ext>
            </p:extLst>
          </p:nvPr>
        </p:nvGraphicFramePr>
        <p:xfrm>
          <a:off x="3563888" y="178117"/>
          <a:ext cx="4916510" cy="4159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38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9E0EA-151C-8FF9-D42E-777DBCB8D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72B0E-513E-F6F4-7C21-838C56B1E669}"/>
              </a:ext>
            </a:extLst>
          </p:cNvPr>
          <p:cNvSpPr>
            <a:spLocks noGrp="1"/>
          </p:cNvSpPr>
          <p:nvPr>
            <p:ph type="title"/>
          </p:nvPr>
        </p:nvSpPr>
        <p:spPr>
          <a:xfrm>
            <a:off x="445291" y="1225550"/>
            <a:ext cx="2401025" cy="1786964"/>
          </a:xfrm>
        </p:spPr>
        <p:txBody>
          <a:bodyPr anchor="b">
            <a:normAutofit/>
          </a:bodyPr>
          <a:lstStyle/>
          <a:p>
            <a:pPr algn="r"/>
            <a:r>
              <a:rPr lang="en-GB" sz="2100" b="1" dirty="0">
                <a:solidFill>
                  <a:srgbClr val="00B050"/>
                </a:solidFill>
                <a:latin typeface="Cambria" panose="02040503050406030204" pitchFamily="18" charset="0"/>
                <a:ea typeface="Cambria" panose="02040503050406030204" pitchFamily="18" charset="0"/>
              </a:rPr>
              <a:t>Use Case: Computer Science</a:t>
            </a:r>
            <a:br>
              <a:rPr lang="en-GB" sz="2100" dirty="0">
                <a:solidFill>
                  <a:srgbClr val="00B050"/>
                </a:solidFill>
                <a:latin typeface="Abadi" panose="020B0604020104020204" pitchFamily="34" charset="0"/>
              </a:rPr>
            </a:br>
            <a:br>
              <a:rPr lang="en-GB" sz="2100" dirty="0">
                <a:solidFill>
                  <a:srgbClr val="00B050"/>
                </a:solidFill>
                <a:latin typeface="Abadi" panose="020B0604020104020204" pitchFamily="34" charset="0"/>
              </a:rPr>
            </a:br>
            <a:r>
              <a:rPr lang="en-GB" sz="1400" dirty="0" err="1">
                <a:solidFill>
                  <a:srgbClr val="00B050"/>
                </a:solidFill>
                <a:latin typeface="Cambria" panose="02040503050406030204" pitchFamily="18" charset="0"/>
                <a:ea typeface="Cambria" panose="02040503050406030204" pitchFamily="18" charset="0"/>
              </a:rPr>
              <a:t>Rokach</a:t>
            </a:r>
            <a:r>
              <a:rPr lang="en-GB" sz="1400" dirty="0">
                <a:solidFill>
                  <a:srgbClr val="00B050"/>
                </a:solidFill>
                <a:latin typeface="Cambria" panose="02040503050406030204" pitchFamily="18" charset="0"/>
                <a:ea typeface="Cambria" panose="02040503050406030204" pitchFamily="18" charset="0"/>
              </a:rPr>
              <a:t>, 2012</a:t>
            </a:r>
            <a:r>
              <a:rPr lang="en-GB" sz="1400" dirty="0">
                <a:solidFill>
                  <a:schemeClr val="bg1"/>
                </a:solidFill>
                <a:latin typeface="Cambria" panose="02040503050406030204" pitchFamily="18" charset="0"/>
                <a:ea typeface="Cambria" panose="02040503050406030204" pitchFamily="18" charset="0"/>
              </a:rPr>
              <a:t>) </a:t>
            </a:r>
            <a:endParaRPr lang="en-MY" sz="2100" dirty="0">
              <a:solidFill>
                <a:schemeClr val="bg1"/>
              </a:solidFill>
              <a:latin typeface="Cambria" panose="02040503050406030204" pitchFamily="18" charset="0"/>
              <a:ea typeface="Cambria" panose="02040503050406030204" pitchFamily="18" charset="0"/>
            </a:endParaRPr>
          </a:p>
        </p:txBody>
      </p:sp>
      <p:graphicFrame>
        <p:nvGraphicFramePr>
          <p:cNvPr id="5" name="Content Placeholder 2">
            <a:extLst>
              <a:ext uri="{FF2B5EF4-FFF2-40B4-BE49-F238E27FC236}">
                <a16:creationId xmlns:a16="http://schemas.microsoft.com/office/drawing/2014/main" id="{85078750-996C-3937-C3B5-268CCD40720B}"/>
              </a:ext>
            </a:extLst>
          </p:cNvPr>
          <p:cNvGraphicFramePr>
            <a:graphicFrameLocks noGrp="1"/>
          </p:cNvGraphicFramePr>
          <p:nvPr>
            <p:ph idx="1"/>
            <p:extLst>
              <p:ext uri="{D42A27DB-BD31-4B8C-83A1-F6EECF244321}">
                <p14:modId xmlns:p14="http://schemas.microsoft.com/office/powerpoint/2010/main" val="4147767562"/>
              </p:ext>
            </p:extLst>
          </p:nvPr>
        </p:nvGraphicFramePr>
        <p:xfrm>
          <a:off x="3607695" y="487111"/>
          <a:ext cx="4916510" cy="4159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17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CE5C8-0167-770B-F952-0091DB9B3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1CE49-EF50-8061-45B7-FA9006F58B09}"/>
              </a:ext>
            </a:extLst>
          </p:cNvPr>
          <p:cNvSpPr>
            <a:spLocks noGrp="1"/>
          </p:cNvSpPr>
          <p:nvPr>
            <p:ph type="title"/>
          </p:nvPr>
        </p:nvSpPr>
        <p:spPr>
          <a:xfrm>
            <a:off x="619795" y="1131590"/>
            <a:ext cx="2401025" cy="2540623"/>
          </a:xfrm>
        </p:spPr>
        <p:txBody>
          <a:bodyPr anchor="b">
            <a:normAutofit/>
          </a:bodyPr>
          <a:lstStyle/>
          <a:p>
            <a:pPr algn="r"/>
            <a:r>
              <a:rPr lang="en-GB" sz="2000" b="1" dirty="0">
                <a:solidFill>
                  <a:srgbClr val="00B050"/>
                </a:solidFill>
                <a:latin typeface="Cambria" panose="02040503050406030204" pitchFamily="18" charset="0"/>
                <a:ea typeface="Cambria" panose="02040503050406030204" pitchFamily="18" charset="0"/>
              </a:rPr>
              <a:t>Use Case: Soil Science</a:t>
            </a:r>
            <a:br>
              <a:rPr lang="en-GB" sz="2000" b="1" dirty="0">
                <a:solidFill>
                  <a:srgbClr val="00B050"/>
                </a:solidFill>
                <a:latin typeface="Cambria" panose="02040503050406030204" pitchFamily="18" charset="0"/>
                <a:ea typeface="Cambria" panose="02040503050406030204" pitchFamily="18" charset="0"/>
              </a:rPr>
            </a:br>
            <a:br>
              <a:rPr lang="en-GB" sz="2000" b="1" dirty="0">
                <a:solidFill>
                  <a:srgbClr val="00B050"/>
                </a:solidFill>
                <a:latin typeface="Cambria" panose="02040503050406030204" pitchFamily="18" charset="0"/>
                <a:ea typeface="Cambria" panose="02040503050406030204" pitchFamily="18" charset="0"/>
              </a:rPr>
            </a:br>
            <a:r>
              <a:rPr lang="en-MY" sz="1400" kern="100" dirty="0">
                <a:solidFill>
                  <a:srgbClr val="00B050"/>
                </a:solidFill>
                <a:latin typeface="Cambria" panose="02040503050406030204" pitchFamily="18" charset="0"/>
                <a:ea typeface="Cambria" panose="02040503050406030204" pitchFamily="18" charset="0"/>
                <a:cs typeface="Times New Roman" panose="02020603050405020304" pitchFamily="18" charset="0"/>
              </a:rPr>
              <a:t>Zinn, Y. L., &amp; Da Rocha, W. P. (2024).</a:t>
            </a:r>
            <a:r>
              <a:rPr lang="en-GB" sz="1400" dirty="0">
                <a:solidFill>
                  <a:srgbClr val="00B050"/>
                </a:solidFill>
                <a:latin typeface="Cambria" panose="02040503050406030204" pitchFamily="18" charset="0"/>
                <a:ea typeface="Cambria" panose="02040503050406030204" pitchFamily="18" charset="0"/>
              </a:rPr>
              <a:t> </a:t>
            </a:r>
            <a:br>
              <a:rPr lang="en-GB" sz="1400" dirty="0">
                <a:solidFill>
                  <a:srgbClr val="00B050"/>
                </a:solidFill>
                <a:latin typeface="Cambria" panose="02040503050406030204" pitchFamily="18" charset="0"/>
                <a:ea typeface="Cambria" panose="02040503050406030204" pitchFamily="18" charset="0"/>
              </a:rPr>
            </a:br>
            <a:br>
              <a:rPr lang="en-GB" sz="1400" dirty="0">
                <a:solidFill>
                  <a:srgbClr val="00B050"/>
                </a:solidFill>
                <a:latin typeface="Cambria" panose="02040503050406030204" pitchFamily="18" charset="0"/>
                <a:ea typeface="Cambria" panose="02040503050406030204" pitchFamily="18" charset="0"/>
              </a:rPr>
            </a:br>
            <a:endParaRPr lang="en-MY" sz="2000" dirty="0">
              <a:solidFill>
                <a:srgbClr val="00B050"/>
              </a:solidFill>
              <a:latin typeface="Cambria" panose="02040503050406030204" pitchFamily="18" charset="0"/>
              <a:ea typeface="Cambria" panose="02040503050406030204" pitchFamily="18" charset="0"/>
            </a:endParaRPr>
          </a:p>
        </p:txBody>
      </p:sp>
      <p:graphicFrame>
        <p:nvGraphicFramePr>
          <p:cNvPr id="5" name="Content Placeholder 2">
            <a:extLst>
              <a:ext uri="{FF2B5EF4-FFF2-40B4-BE49-F238E27FC236}">
                <a16:creationId xmlns:a16="http://schemas.microsoft.com/office/drawing/2014/main" id="{F9767749-78D9-CEDA-0182-1A1BDA981E0B}"/>
              </a:ext>
            </a:extLst>
          </p:cNvPr>
          <p:cNvGraphicFramePr>
            <a:graphicFrameLocks noGrp="1"/>
          </p:cNvGraphicFramePr>
          <p:nvPr>
            <p:ph idx="1"/>
            <p:extLst>
              <p:ext uri="{D42A27DB-BD31-4B8C-83A1-F6EECF244321}">
                <p14:modId xmlns:p14="http://schemas.microsoft.com/office/powerpoint/2010/main" val="2786037954"/>
              </p:ext>
            </p:extLst>
          </p:nvPr>
        </p:nvGraphicFramePr>
        <p:xfrm>
          <a:off x="3419872" y="843558"/>
          <a:ext cx="4752528" cy="351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DDE5602-F459-16A9-4AA0-40DCDBEDF6F1}"/>
              </a:ext>
            </a:extLst>
          </p:cNvPr>
          <p:cNvSpPr txBox="1"/>
          <p:nvPr/>
        </p:nvSpPr>
        <p:spPr>
          <a:xfrm>
            <a:off x="3347864" y="339502"/>
            <a:ext cx="4572000" cy="276999"/>
          </a:xfrm>
          <a:prstGeom prst="rect">
            <a:avLst/>
          </a:prstGeom>
          <a:noFill/>
        </p:spPr>
        <p:txBody>
          <a:bodyPr wrap="square">
            <a:spAutoFit/>
          </a:bodyPr>
          <a:lstStyle/>
          <a:p>
            <a:pPr lvl="0"/>
            <a:r>
              <a:rPr lang="en-MY" sz="1200" b="0" dirty="0">
                <a:latin typeface="Cambria" panose="02040503050406030204" pitchFamily="18" charset="0"/>
                <a:ea typeface="Cambria" panose="02040503050406030204" pitchFamily="18" charset="0"/>
              </a:rPr>
              <a:t>Commercial publishers contributed significantly to JIF growth:</a:t>
            </a:r>
          </a:p>
        </p:txBody>
      </p:sp>
    </p:spTree>
    <p:extLst>
      <p:ext uri="{BB962C8B-B14F-4D97-AF65-F5344CB8AC3E}">
        <p14:creationId xmlns:p14="http://schemas.microsoft.com/office/powerpoint/2010/main" val="166626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E33E3-68E8-956D-4E9F-910D8399D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81EC3-E229-EC0C-43CD-B406FE05CF42}"/>
              </a:ext>
            </a:extLst>
          </p:cNvPr>
          <p:cNvSpPr>
            <a:spLocks noGrp="1"/>
          </p:cNvSpPr>
          <p:nvPr>
            <p:ph type="title"/>
          </p:nvPr>
        </p:nvSpPr>
        <p:spPr>
          <a:xfrm>
            <a:off x="395536" y="843558"/>
            <a:ext cx="1773687" cy="2540623"/>
          </a:xfrm>
        </p:spPr>
        <p:txBody>
          <a:bodyPr anchor="b">
            <a:normAutofit/>
          </a:bodyPr>
          <a:lstStyle/>
          <a:p>
            <a:pPr algn="r"/>
            <a:r>
              <a:rPr lang="en-GB" sz="2100" dirty="0">
                <a:solidFill>
                  <a:srgbClr val="00B050"/>
                </a:solidFill>
                <a:latin typeface="Abadi" panose="020B0604020104020204" pitchFamily="34" charset="0"/>
              </a:rPr>
              <a:t>Use Case:</a:t>
            </a:r>
            <a:br>
              <a:rPr lang="en-GB" sz="2100" dirty="0">
                <a:solidFill>
                  <a:srgbClr val="00B050"/>
                </a:solidFill>
                <a:latin typeface="Abadi" panose="020B0604020104020204" pitchFamily="34" charset="0"/>
              </a:rPr>
            </a:br>
            <a:r>
              <a:rPr lang="en-GB" sz="2100" dirty="0">
                <a:solidFill>
                  <a:srgbClr val="00B050"/>
                </a:solidFill>
                <a:latin typeface="Abadi" panose="020B0604020104020204" pitchFamily="34" charset="0"/>
              </a:rPr>
              <a:t>JIF in National Journal ranking</a:t>
            </a:r>
            <a:br>
              <a:rPr lang="en-GB" sz="2100" dirty="0">
                <a:solidFill>
                  <a:srgbClr val="00B050"/>
                </a:solidFill>
                <a:latin typeface="Abadi" panose="020B0604020104020204" pitchFamily="34" charset="0"/>
              </a:rPr>
            </a:br>
            <a:br>
              <a:rPr lang="en-GB" sz="2100" dirty="0">
                <a:solidFill>
                  <a:srgbClr val="00B050"/>
                </a:solidFill>
                <a:latin typeface="Abadi" panose="020B0604020104020204" pitchFamily="34" charset="0"/>
              </a:rPr>
            </a:br>
            <a:r>
              <a:rPr lang="en-GB" sz="1350" dirty="0" err="1">
                <a:solidFill>
                  <a:srgbClr val="00B050"/>
                </a:solidFill>
                <a:latin typeface="Abadi" panose="020B0604020104020204" pitchFamily="34" charset="0"/>
              </a:rPr>
              <a:t>Kulczycki</a:t>
            </a:r>
            <a:r>
              <a:rPr lang="en-GB" sz="1350" dirty="0">
                <a:solidFill>
                  <a:srgbClr val="00B050"/>
                </a:solidFill>
                <a:latin typeface="Abadi" panose="020B0604020104020204" pitchFamily="34" charset="0"/>
              </a:rPr>
              <a:t> et al. (2022)</a:t>
            </a:r>
            <a:r>
              <a:rPr lang="en-GB" sz="2100" dirty="0">
                <a:solidFill>
                  <a:srgbClr val="00B050"/>
                </a:solidFill>
                <a:latin typeface="Abadi" panose="020B0604020104020204" pitchFamily="34" charset="0"/>
              </a:rPr>
              <a:t>)</a:t>
            </a:r>
            <a:endParaRPr lang="en-MY" sz="2100" dirty="0">
              <a:solidFill>
                <a:srgbClr val="00B050"/>
              </a:solidFill>
              <a:latin typeface="Abadi" panose="020B0604020104020204" pitchFamily="34" charset="0"/>
            </a:endParaRPr>
          </a:p>
        </p:txBody>
      </p:sp>
      <p:sp>
        <p:nvSpPr>
          <p:cNvPr id="3" name="Content Placeholder 2">
            <a:extLst>
              <a:ext uri="{FF2B5EF4-FFF2-40B4-BE49-F238E27FC236}">
                <a16:creationId xmlns:a16="http://schemas.microsoft.com/office/drawing/2014/main" id="{E19C958D-47C6-D098-A65A-E9EDF2BBA090}"/>
              </a:ext>
            </a:extLst>
          </p:cNvPr>
          <p:cNvSpPr>
            <a:spLocks noGrp="1"/>
          </p:cNvSpPr>
          <p:nvPr>
            <p:ph idx="1"/>
          </p:nvPr>
        </p:nvSpPr>
        <p:spPr>
          <a:xfrm>
            <a:off x="2483768" y="-20538"/>
            <a:ext cx="6552728" cy="4667184"/>
          </a:xfrm>
        </p:spPr>
        <p:txBody>
          <a:bodyPr anchor="ctr">
            <a:noAutofit/>
          </a:bodyPr>
          <a:lstStyle/>
          <a:p>
            <a:pPr>
              <a:spcBef>
                <a:spcPts val="0"/>
              </a:spcBef>
              <a:buFont typeface="Wingdings" panose="05000000000000000000" pitchFamily="2" charset="2"/>
              <a:buChar char="§"/>
            </a:pPr>
            <a:r>
              <a:rPr lang="en-GB" sz="1200" dirty="0">
                <a:latin typeface="Cambria" panose="02040503050406030204" pitchFamily="18" charset="0"/>
                <a:ea typeface="Cambria" panose="02040503050406030204" pitchFamily="18" charset="0"/>
              </a:rPr>
              <a:t>Examining  JIF in national journal rankings in China and Europe</a:t>
            </a:r>
          </a:p>
          <a:p>
            <a:pPr>
              <a:spcBef>
                <a:spcPts val="0"/>
              </a:spcBef>
              <a:spcAft>
                <a:spcPts val="600"/>
              </a:spcAft>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JIF plays a dominant role in national rankings in China, Turkey, Flanders, and Poland, where most top-tier journals have high JIFs</a:t>
            </a:r>
          </a:p>
          <a:p>
            <a:pPr>
              <a:spcBef>
                <a:spcPts val="0"/>
              </a:spcBef>
              <a:spcAft>
                <a:spcPts val="600"/>
              </a:spcAft>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Nordic countries (Denmark, Finland, Norway) rely less on JIF, incorporating expert judgment to consider journals outside JIF’s first quartile</a:t>
            </a:r>
          </a:p>
          <a:p>
            <a:pPr>
              <a:spcBef>
                <a:spcPts val="0"/>
              </a:spcBef>
              <a:spcAft>
                <a:spcPts val="600"/>
              </a:spcAft>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Metrics-based systems (e.g., China, Turkey) focus on bibliometric data, often </a:t>
            </a:r>
            <a:r>
              <a:rPr lang="en-MY" sz="1200" kern="100" dirty="0" err="1">
                <a:latin typeface="Cambria" panose="02040503050406030204" pitchFamily="18" charset="0"/>
                <a:ea typeface="Cambria" panose="02040503050406030204" pitchFamily="18" charset="0"/>
                <a:cs typeface="Times New Roman" panose="02020603050405020304" pitchFamily="18" charset="0"/>
              </a:rPr>
              <a:t>favoring</a:t>
            </a:r>
            <a:r>
              <a:rPr lang="en-MY" sz="1200" kern="100" dirty="0">
                <a:latin typeface="Cambria" panose="02040503050406030204" pitchFamily="18" charset="0"/>
                <a:ea typeface="Cambria" panose="02040503050406030204" pitchFamily="18" charset="0"/>
                <a:cs typeface="Times New Roman" panose="02020603050405020304" pitchFamily="18" charset="0"/>
              </a:rPr>
              <a:t> high-JIF journals</a:t>
            </a:r>
          </a:p>
          <a:p>
            <a:pPr>
              <a:spcBef>
                <a:spcPts val="0"/>
              </a:spcBef>
              <a:spcAft>
                <a:spcPts val="600"/>
              </a:spcAft>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Metrics-informed systems (e.g., Denmark, Norway) use expert panels to provide a broader evaluation, considering field-specific quality dimensions</a:t>
            </a:r>
          </a:p>
          <a:p>
            <a:pPr>
              <a:spcBef>
                <a:spcPts val="0"/>
              </a:spcBef>
              <a:spcAft>
                <a:spcPts val="600"/>
              </a:spcAft>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Humanities and Social Sciences journals often lack JIFs, leading to underrepresentation in metrics-heavy systems</a:t>
            </a:r>
          </a:p>
          <a:p>
            <a:pPr>
              <a:spcBef>
                <a:spcPts val="0"/>
              </a:spcBef>
              <a:spcAft>
                <a:spcPts val="600"/>
              </a:spcAft>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Nordic rankings include many top-tier journals without JIFs or with lower JIF quartiles, emphasizing the importance of expert judgment</a:t>
            </a:r>
          </a:p>
          <a:p>
            <a:pPr>
              <a:spcBef>
                <a:spcPts val="0"/>
              </a:spcBef>
              <a:spcAft>
                <a:spcPts val="600"/>
              </a:spcAft>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Metrics like JIF should be supplemented with expert assessments for fair and comprehensive rankings, especially in SSH fields</a:t>
            </a:r>
          </a:p>
          <a:p>
            <a:pPr>
              <a:spcBef>
                <a:spcPts val="0"/>
              </a:spcBef>
              <a:spcAft>
                <a:spcPts val="600"/>
              </a:spcAft>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Countries differ in balancing bibliometric reliance with qualitative evaluation, influencing research policy and academic incentives</a:t>
            </a:r>
          </a:p>
          <a:p>
            <a:pPr>
              <a:spcBef>
                <a:spcPts val="0"/>
              </a:spcBef>
              <a:spcAft>
                <a:spcPts val="600"/>
              </a:spcAft>
              <a:buFont typeface="Wingdings" panose="05000000000000000000" pitchFamily="2" charset="2"/>
              <a:buChar char="§"/>
            </a:pPr>
            <a:r>
              <a:rPr lang="en-GB" sz="1200" dirty="0">
                <a:latin typeface="Cambria" panose="02040503050406030204" pitchFamily="18" charset="0"/>
                <a:ea typeface="Cambria" panose="02040503050406030204" pitchFamily="18" charset="0"/>
              </a:rPr>
              <a:t>Expert panels could be more effective if they incorporated a variety of indicators rather than relying solely on JIF, which may not accurately reflect journal quality across different fields</a:t>
            </a:r>
            <a:endParaRPr lang="en-MY" sz="1350" kern="1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932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59EE9-7282-58DF-3DA7-7BB6AE5A7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690BB-FBC3-9DB4-31C0-C82CDEFBA957}"/>
              </a:ext>
            </a:extLst>
          </p:cNvPr>
          <p:cNvSpPr>
            <a:spLocks noGrp="1"/>
          </p:cNvSpPr>
          <p:nvPr>
            <p:ph type="title"/>
          </p:nvPr>
        </p:nvSpPr>
        <p:spPr>
          <a:xfrm>
            <a:off x="33908" y="607711"/>
            <a:ext cx="2952328" cy="775252"/>
          </a:xfrm>
        </p:spPr>
        <p:txBody>
          <a:bodyPr>
            <a:normAutofit/>
          </a:bodyPr>
          <a:lstStyle/>
          <a:p>
            <a:r>
              <a:rPr lang="en-GB" sz="2000" b="1" dirty="0">
                <a:solidFill>
                  <a:srgbClr val="00B050"/>
                </a:solidFill>
                <a:latin typeface="Cambria" panose="02040503050406030204" pitchFamily="18" charset="0"/>
                <a:ea typeface="Cambria" panose="02040503050406030204" pitchFamily="18" charset="0"/>
              </a:rPr>
              <a:t>Alternatives to JIF</a:t>
            </a:r>
            <a:endParaRPr lang="en-MY" sz="2000" b="1" dirty="0">
              <a:solidFill>
                <a:srgbClr val="00B050"/>
              </a:solidFill>
              <a:latin typeface="Cambria" panose="02040503050406030204" pitchFamily="18" charset="0"/>
              <a:ea typeface="Cambria" panose="02040503050406030204" pitchFamily="18" charset="0"/>
            </a:endParaRPr>
          </a:p>
        </p:txBody>
      </p:sp>
      <p:graphicFrame>
        <p:nvGraphicFramePr>
          <p:cNvPr id="25" name="Content Placeholder 2">
            <a:extLst>
              <a:ext uri="{FF2B5EF4-FFF2-40B4-BE49-F238E27FC236}">
                <a16:creationId xmlns:a16="http://schemas.microsoft.com/office/drawing/2014/main" id="{03BA4E6E-33D6-DAD7-1500-BF42FE687107}"/>
              </a:ext>
            </a:extLst>
          </p:cNvPr>
          <p:cNvGraphicFramePr>
            <a:graphicFrameLocks noGrp="1"/>
          </p:cNvGraphicFramePr>
          <p:nvPr>
            <p:ph idx="1"/>
            <p:extLst>
              <p:ext uri="{D42A27DB-BD31-4B8C-83A1-F6EECF244321}">
                <p14:modId xmlns:p14="http://schemas.microsoft.com/office/powerpoint/2010/main" val="1276114741"/>
              </p:ext>
            </p:extLst>
          </p:nvPr>
        </p:nvGraphicFramePr>
        <p:xfrm>
          <a:off x="3139659" y="555526"/>
          <a:ext cx="5400600" cy="3747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E7882F2-D6B8-2EE9-D92F-F38FD8CFEE14}"/>
              </a:ext>
            </a:extLst>
          </p:cNvPr>
          <p:cNvSpPr txBox="1"/>
          <p:nvPr/>
        </p:nvSpPr>
        <p:spPr>
          <a:xfrm>
            <a:off x="611560" y="1540474"/>
            <a:ext cx="2160240" cy="2246769"/>
          </a:xfrm>
          <a:prstGeom prst="rect">
            <a:avLst/>
          </a:prstGeom>
          <a:noFill/>
        </p:spPr>
        <p:txBody>
          <a:bodyPr wrap="square">
            <a:spAutoFit/>
          </a:bodyPr>
          <a:lstStyle/>
          <a:p>
            <a:r>
              <a:rPr lang="en-GB" sz="1400" dirty="0">
                <a:latin typeface="Cambria" panose="02040503050406030204" pitchFamily="18" charset="0"/>
                <a:ea typeface="Cambria" panose="02040503050406030204" pitchFamily="18" charset="0"/>
              </a:rPr>
              <a:t>The alternatives attempt to address the shortcomings of JIF by offering more comprehensive, and inclusive ways to assess scholarly impact, whether at the article, journal, or researcher level.</a:t>
            </a:r>
            <a:br>
              <a:rPr lang="en-MY" sz="1400" dirty="0">
                <a:latin typeface="Cambria" panose="02040503050406030204" pitchFamily="18" charset="0"/>
                <a:ea typeface="Cambria" panose="02040503050406030204" pitchFamily="18" charset="0"/>
              </a:rPr>
            </a:br>
            <a:endParaRPr lang="en-MY"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969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5F55A-DD54-5194-EB73-7E9D06254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F4C40-FA1E-667B-CB1E-AA79DE3B393B}"/>
              </a:ext>
            </a:extLst>
          </p:cNvPr>
          <p:cNvSpPr>
            <a:spLocks noGrp="1"/>
          </p:cNvSpPr>
          <p:nvPr>
            <p:ph type="title"/>
          </p:nvPr>
        </p:nvSpPr>
        <p:spPr>
          <a:xfrm>
            <a:off x="854983" y="195486"/>
            <a:ext cx="3113554" cy="641690"/>
          </a:xfrm>
        </p:spPr>
        <p:txBody>
          <a:bodyPr>
            <a:normAutofit/>
          </a:bodyPr>
          <a:lstStyle/>
          <a:p>
            <a:r>
              <a:rPr lang="en-GB" sz="2000" b="1" dirty="0">
                <a:solidFill>
                  <a:srgbClr val="00B050"/>
                </a:solidFill>
                <a:latin typeface="Cambria" panose="02040503050406030204" pitchFamily="18" charset="0"/>
                <a:ea typeface="Cambria" panose="02040503050406030204" pitchFamily="18" charset="0"/>
              </a:rPr>
              <a:t>Alternatives to JIF</a:t>
            </a:r>
            <a:endParaRPr lang="en-MY" sz="2000" b="1" dirty="0">
              <a:solidFill>
                <a:srgbClr val="00B050"/>
              </a:solidFill>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564F5A6D-C8D1-B0DE-1E3B-E32B56A17CE5}"/>
              </a:ext>
            </a:extLst>
          </p:cNvPr>
          <p:cNvGraphicFramePr/>
          <p:nvPr>
            <p:extLst>
              <p:ext uri="{D42A27DB-BD31-4B8C-83A1-F6EECF244321}">
                <p14:modId xmlns:p14="http://schemas.microsoft.com/office/powerpoint/2010/main" val="4047404707"/>
              </p:ext>
            </p:extLst>
          </p:nvPr>
        </p:nvGraphicFramePr>
        <p:xfrm>
          <a:off x="323528" y="987574"/>
          <a:ext cx="417646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29AFEDFF-E373-97B5-E51F-08B81C13395A}"/>
              </a:ext>
            </a:extLst>
          </p:cNvPr>
          <p:cNvGraphicFramePr/>
          <p:nvPr>
            <p:extLst>
              <p:ext uri="{D42A27DB-BD31-4B8C-83A1-F6EECF244321}">
                <p14:modId xmlns:p14="http://schemas.microsoft.com/office/powerpoint/2010/main" val="449770404"/>
              </p:ext>
            </p:extLst>
          </p:nvPr>
        </p:nvGraphicFramePr>
        <p:xfrm>
          <a:off x="4744534" y="411510"/>
          <a:ext cx="4003930"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166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3C9A4-5EAC-A1A8-0FA4-13A9BDA4F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2DDAC-2705-2EA8-A0B6-125203109500}"/>
              </a:ext>
            </a:extLst>
          </p:cNvPr>
          <p:cNvSpPr>
            <a:spLocks noGrp="1"/>
          </p:cNvSpPr>
          <p:nvPr>
            <p:ph type="title"/>
          </p:nvPr>
        </p:nvSpPr>
        <p:spPr>
          <a:xfrm>
            <a:off x="1037674" y="261649"/>
            <a:ext cx="7288583" cy="581909"/>
          </a:xfrm>
        </p:spPr>
        <p:txBody>
          <a:bodyPr anchor="ctr">
            <a:normAutofit/>
          </a:bodyPr>
          <a:lstStyle/>
          <a:p>
            <a:r>
              <a:rPr lang="en-GB" sz="2000" b="1" dirty="0">
                <a:solidFill>
                  <a:srgbClr val="00B050"/>
                </a:solidFill>
                <a:latin typeface="Cambria" panose="02040503050406030204" pitchFamily="18" charset="0"/>
                <a:ea typeface="Cambria" panose="02040503050406030204" pitchFamily="18" charset="0"/>
              </a:rPr>
              <a:t>Alternatives to JIF</a:t>
            </a:r>
            <a:endParaRPr lang="en-MY" sz="2000" b="1" dirty="0">
              <a:solidFill>
                <a:srgbClr val="00B050"/>
              </a:solidFill>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7162BD14-BB7A-CE22-0C4D-384AC4F29D55}"/>
              </a:ext>
            </a:extLst>
          </p:cNvPr>
          <p:cNvGraphicFramePr/>
          <p:nvPr>
            <p:extLst>
              <p:ext uri="{D42A27DB-BD31-4B8C-83A1-F6EECF244321}">
                <p14:modId xmlns:p14="http://schemas.microsoft.com/office/powerpoint/2010/main" val="2138628265"/>
              </p:ext>
            </p:extLst>
          </p:nvPr>
        </p:nvGraphicFramePr>
        <p:xfrm>
          <a:off x="611560" y="1188223"/>
          <a:ext cx="8195872" cy="2767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83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FB2CE-31A0-62B8-4FAA-9E8E006D9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1576B-4FF3-C79E-549A-87CB1899F4EC}"/>
              </a:ext>
            </a:extLst>
          </p:cNvPr>
          <p:cNvSpPr>
            <a:spLocks noGrp="1"/>
          </p:cNvSpPr>
          <p:nvPr>
            <p:ph type="title"/>
          </p:nvPr>
        </p:nvSpPr>
        <p:spPr>
          <a:xfrm>
            <a:off x="3203848" y="195486"/>
            <a:ext cx="2530602" cy="569682"/>
          </a:xfrm>
        </p:spPr>
        <p:txBody>
          <a:bodyPr>
            <a:normAutofit/>
          </a:bodyPr>
          <a:lstStyle/>
          <a:p>
            <a:r>
              <a:rPr lang="en-GB" sz="2000" b="1" dirty="0">
                <a:solidFill>
                  <a:srgbClr val="00B050"/>
                </a:solidFill>
                <a:latin typeface="Cambria" panose="02040503050406030204" pitchFamily="18" charset="0"/>
                <a:ea typeface="Cambria" panose="02040503050406030204" pitchFamily="18" charset="0"/>
              </a:rPr>
              <a:t>Alternatives to JIF</a:t>
            </a:r>
            <a:endParaRPr lang="en-MY" sz="2000" b="1" dirty="0">
              <a:solidFill>
                <a:srgbClr val="00B050"/>
              </a:solidFill>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942A3B7E-77F7-D6E1-70F4-076D1F2E7870}"/>
              </a:ext>
            </a:extLst>
          </p:cNvPr>
          <p:cNvGraphicFramePr/>
          <p:nvPr>
            <p:extLst>
              <p:ext uri="{D42A27DB-BD31-4B8C-83A1-F6EECF244321}">
                <p14:modId xmlns:p14="http://schemas.microsoft.com/office/powerpoint/2010/main" val="85789520"/>
              </p:ext>
            </p:extLst>
          </p:nvPr>
        </p:nvGraphicFramePr>
        <p:xfrm>
          <a:off x="611560" y="915566"/>
          <a:ext cx="792088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932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C54A1-7B43-4F8E-4C63-0BA6536AE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CC2DC-54B8-1002-6789-53C70AA8AF24}"/>
              </a:ext>
            </a:extLst>
          </p:cNvPr>
          <p:cNvSpPr>
            <a:spLocks noGrp="1"/>
          </p:cNvSpPr>
          <p:nvPr>
            <p:ph type="title"/>
          </p:nvPr>
        </p:nvSpPr>
        <p:spPr>
          <a:xfrm>
            <a:off x="628650" y="82430"/>
            <a:ext cx="7886700" cy="850124"/>
          </a:xfrm>
        </p:spPr>
        <p:txBody>
          <a:bodyPr>
            <a:noAutofit/>
          </a:bodyPr>
          <a:lstStyle/>
          <a:p>
            <a:pPr algn="ctr"/>
            <a:r>
              <a:rPr lang="en-GB" sz="2000" b="1" dirty="0">
                <a:solidFill>
                  <a:srgbClr val="00B050"/>
                </a:solidFill>
                <a:latin typeface="Cambria" panose="02040503050406030204" pitchFamily="18" charset="0"/>
                <a:ea typeface="Cambria" panose="02040503050406030204" pitchFamily="18" charset="0"/>
              </a:rPr>
              <a:t>Multi-Dimensional Research Evaluation: </a:t>
            </a:r>
            <a:br>
              <a:rPr lang="en-GB" sz="2000" b="1" dirty="0">
                <a:solidFill>
                  <a:srgbClr val="00B050"/>
                </a:solidFill>
                <a:latin typeface="Cambria" panose="02040503050406030204" pitchFamily="18" charset="0"/>
                <a:ea typeface="Cambria" panose="02040503050406030204" pitchFamily="18" charset="0"/>
              </a:rPr>
            </a:br>
            <a:r>
              <a:rPr lang="en-GB" sz="2000" b="1" dirty="0">
                <a:solidFill>
                  <a:srgbClr val="00B050"/>
                </a:solidFill>
                <a:latin typeface="Cambria" panose="02040503050406030204" pitchFamily="18" charset="0"/>
                <a:ea typeface="Cambria" panose="02040503050406030204" pitchFamily="18" charset="0"/>
              </a:rPr>
              <a:t>What Should be Done?</a:t>
            </a:r>
            <a:endParaRPr lang="en-MY" sz="1800" dirty="0">
              <a:solidFill>
                <a:srgbClr val="00B050"/>
              </a:solidFill>
              <a:latin typeface="Cambria" panose="02040503050406030204" pitchFamily="18" charset="0"/>
              <a:ea typeface="Cambria" panose="02040503050406030204" pitchFamily="18" charset="0"/>
            </a:endParaRPr>
          </a:p>
        </p:txBody>
      </p:sp>
      <p:graphicFrame>
        <p:nvGraphicFramePr>
          <p:cNvPr id="19" name="Content Placeholder 2">
            <a:extLst>
              <a:ext uri="{FF2B5EF4-FFF2-40B4-BE49-F238E27FC236}">
                <a16:creationId xmlns:a16="http://schemas.microsoft.com/office/drawing/2014/main" id="{DEF21AFC-CF5E-13CB-727F-2414E5133518}"/>
              </a:ext>
            </a:extLst>
          </p:cNvPr>
          <p:cNvGraphicFramePr>
            <a:graphicFrameLocks noGrp="1"/>
          </p:cNvGraphicFramePr>
          <p:nvPr>
            <p:ph idx="1"/>
            <p:extLst>
              <p:ext uri="{D42A27DB-BD31-4B8C-83A1-F6EECF244321}">
                <p14:modId xmlns:p14="http://schemas.microsoft.com/office/powerpoint/2010/main" val="2116012396"/>
              </p:ext>
            </p:extLst>
          </p:nvPr>
        </p:nvGraphicFramePr>
        <p:xfrm>
          <a:off x="628650" y="1059582"/>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6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383F-0D08-BB3D-7BCB-E6ED3CAD71CF}"/>
              </a:ext>
            </a:extLst>
          </p:cNvPr>
          <p:cNvSpPr>
            <a:spLocks noGrp="1"/>
          </p:cNvSpPr>
          <p:nvPr>
            <p:ph type="title"/>
          </p:nvPr>
        </p:nvSpPr>
        <p:spPr>
          <a:xfrm>
            <a:off x="726782" y="99326"/>
            <a:ext cx="3485178" cy="672224"/>
          </a:xfrm>
        </p:spPr>
        <p:txBody>
          <a:bodyPr anchor="ctr">
            <a:normAutofit/>
          </a:bodyPr>
          <a:lstStyle/>
          <a:p>
            <a:r>
              <a:rPr lang="en-US" sz="2000" b="1" dirty="0">
                <a:solidFill>
                  <a:srgbClr val="009900"/>
                </a:solidFill>
                <a:latin typeface="Cambria" pitchFamily="18" charset="0"/>
              </a:rPr>
              <a:t>Introduction</a:t>
            </a:r>
            <a:endParaRPr lang="en-MY" sz="2000" dirty="0"/>
          </a:p>
        </p:txBody>
      </p:sp>
      <p:sp>
        <p:nvSpPr>
          <p:cNvPr id="3" name="Content Placeholder 2">
            <a:extLst>
              <a:ext uri="{FF2B5EF4-FFF2-40B4-BE49-F238E27FC236}">
                <a16:creationId xmlns:a16="http://schemas.microsoft.com/office/drawing/2014/main" id="{5DD864E8-1965-CAD6-1D31-D1DE366428B6}"/>
              </a:ext>
            </a:extLst>
          </p:cNvPr>
          <p:cNvSpPr>
            <a:spLocks noGrp="1"/>
          </p:cNvSpPr>
          <p:nvPr>
            <p:ph idx="1"/>
          </p:nvPr>
        </p:nvSpPr>
        <p:spPr>
          <a:xfrm>
            <a:off x="323528" y="958180"/>
            <a:ext cx="3888432" cy="3227139"/>
          </a:xfrm>
        </p:spPr>
        <p:txBody>
          <a:bodyPr anchor="ctr">
            <a:normAutofit fontScale="85000" lnSpcReduction="20000"/>
          </a:bodyPr>
          <a:lstStyle/>
          <a:p>
            <a:pPr algn="just">
              <a:lnSpc>
                <a:spcPct val="110000"/>
              </a:lnSpc>
              <a:spcBef>
                <a:spcPts val="1200"/>
              </a:spcBef>
              <a:buFont typeface="Wingdings" panose="05000000000000000000" pitchFamily="2" charset="2"/>
              <a:buChar char="q"/>
            </a:pPr>
            <a:r>
              <a:rPr lang="en-GB" sz="1400" dirty="0">
                <a:latin typeface="Cambria" panose="02040503050406030204" pitchFamily="18" charset="0"/>
                <a:ea typeface="Cambria" panose="02040503050406030204" pitchFamily="18" charset="0"/>
              </a:rPr>
              <a:t>This presentation explores the limitations journal impact factor, in assessing research quality and influence</a:t>
            </a:r>
          </a:p>
          <a:p>
            <a:pPr algn="just">
              <a:lnSpc>
                <a:spcPct val="110000"/>
              </a:lnSpc>
              <a:spcBef>
                <a:spcPts val="1200"/>
              </a:spcBef>
              <a:buFont typeface="Wingdings" panose="05000000000000000000" pitchFamily="2" charset="2"/>
              <a:buChar char="q"/>
            </a:pPr>
            <a:r>
              <a:rPr lang="en-GB" sz="1400" dirty="0">
                <a:latin typeface="Cambria" panose="02040503050406030204" pitchFamily="18" charset="0"/>
                <a:ea typeface="Cambria" panose="02040503050406030204" pitchFamily="18" charset="0"/>
              </a:rPr>
              <a:t>The work highlights the growing need for more comprehensive and multi-dimensional metrics to evaluate scholarly contributions in today's complex research landscape</a:t>
            </a:r>
          </a:p>
          <a:p>
            <a:pPr algn="just">
              <a:lnSpc>
                <a:spcPct val="110000"/>
              </a:lnSpc>
              <a:spcBef>
                <a:spcPts val="1200"/>
              </a:spcBef>
              <a:buFont typeface="Wingdings" panose="05000000000000000000" pitchFamily="2" charset="2"/>
              <a:buChar char="q"/>
            </a:pPr>
            <a:r>
              <a:rPr lang="en-GB" sz="1400" dirty="0">
                <a:latin typeface="Cambria" panose="02040503050406030204" pitchFamily="18" charset="0"/>
                <a:ea typeface="Cambria" panose="02040503050406030204" pitchFamily="18" charset="0"/>
              </a:rPr>
              <a:t>It explores alternative indicators like </a:t>
            </a:r>
            <a:r>
              <a:rPr lang="en-GB" sz="1400" dirty="0" err="1">
                <a:latin typeface="Cambria" panose="02040503050406030204" pitchFamily="18" charset="0"/>
                <a:ea typeface="Cambria" panose="02040503050406030204" pitchFamily="18" charset="0"/>
              </a:rPr>
              <a:t>altmetrics</a:t>
            </a:r>
            <a:r>
              <a:rPr lang="en-GB" sz="1400" dirty="0">
                <a:latin typeface="Cambria" panose="02040503050406030204" pitchFamily="18" charset="0"/>
                <a:ea typeface="Cambria" panose="02040503050406030204" pitchFamily="18" charset="0"/>
              </a:rPr>
              <a:t>, which capture online engagement and societal impact, which assess collaborative efforts in research</a:t>
            </a:r>
          </a:p>
          <a:p>
            <a:pPr algn="just">
              <a:lnSpc>
                <a:spcPct val="110000"/>
              </a:lnSpc>
              <a:spcBef>
                <a:spcPts val="1200"/>
              </a:spcBef>
              <a:buFont typeface="Wingdings" panose="05000000000000000000" pitchFamily="2" charset="2"/>
              <a:buChar char="q"/>
            </a:pPr>
            <a:r>
              <a:rPr lang="en-GB" sz="1400" dirty="0" err="1">
                <a:latin typeface="Cambria" panose="02040503050406030204" pitchFamily="18" charset="0"/>
                <a:ea typeface="Cambria" panose="02040503050406030204" pitchFamily="18" charset="0"/>
              </a:rPr>
              <a:t>Altmetrics</a:t>
            </a:r>
            <a:r>
              <a:rPr lang="en-GB" sz="1400" dirty="0">
                <a:latin typeface="Cambria" panose="02040503050406030204" pitchFamily="18" charset="0"/>
                <a:ea typeface="Cambria" panose="02040503050406030204" pitchFamily="18" charset="0"/>
              </a:rPr>
              <a:t> advocates a balanced approach that values qualitative &amp; quantitative assessments of scholarly outputs, ensuring a fairer and more holistic evaluation system</a:t>
            </a:r>
            <a:endParaRPr lang="en-MY" sz="1200" dirty="0">
              <a:latin typeface="Cambria" panose="02040503050406030204" pitchFamily="18" charset="0"/>
              <a:ea typeface="Cambria" panose="02040503050406030204" pitchFamily="18" charset="0"/>
            </a:endParaRPr>
          </a:p>
        </p:txBody>
      </p:sp>
      <p:pic>
        <p:nvPicPr>
          <p:cNvPr id="20" name="Picture 19" descr="Ridges made up of geometric lines">
            <a:extLst>
              <a:ext uri="{FF2B5EF4-FFF2-40B4-BE49-F238E27FC236}">
                <a16:creationId xmlns:a16="http://schemas.microsoft.com/office/drawing/2014/main" id="{5E298279-4CFE-8947-DA85-12561BC290E6}"/>
              </a:ext>
            </a:extLst>
          </p:cNvPr>
          <p:cNvPicPr>
            <a:picLocks noChangeAspect="1"/>
          </p:cNvPicPr>
          <p:nvPr/>
        </p:nvPicPr>
        <p:blipFill>
          <a:blip r:embed="rId2"/>
          <a:srcRect l="25877" r="21843" b="-427"/>
          <a:stretch/>
        </p:blipFill>
        <p:spPr>
          <a:xfrm>
            <a:off x="4572000" y="1"/>
            <a:ext cx="4577119" cy="5143500"/>
          </a:xfrm>
          <a:prstGeom prst="rect">
            <a:avLst/>
          </a:prstGeom>
        </p:spPr>
      </p:pic>
    </p:spTree>
    <p:extLst>
      <p:ext uri="{BB962C8B-B14F-4D97-AF65-F5344CB8AC3E}">
        <p14:creationId xmlns:p14="http://schemas.microsoft.com/office/powerpoint/2010/main" val="503846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96067-EAE0-3FD9-AA7F-77A5EBC1D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B7137-61C3-2DAD-630E-27054FA7473B}"/>
              </a:ext>
            </a:extLst>
          </p:cNvPr>
          <p:cNvSpPr>
            <a:spLocks noGrp="1"/>
          </p:cNvSpPr>
          <p:nvPr>
            <p:ph type="title"/>
          </p:nvPr>
        </p:nvSpPr>
        <p:spPr>
          <a:xfrm>
            <a:off x="628650" y="82430"/>
            <a:ext cx="7886700" cy="850124"/>
          </a:xfrm>
        </p:spPr>
        <p:txBody>
          <a:bodyPr>
            <a:noAutofit/>
          </a:bodyPr>
          <a:lstStyle/>
          <a:p>
            <a:pPr algn="ctr"/>
            <a:r>
              <a:rPr lang="en-GB" sz="1800" b="1" dirty="0">
                <a:solidFill>
                  <a:srgbClr val="00B050"/>
                </a:solidFill>
                <a:latin typeface="Cambria" panose="02040503050406030204" pitchFamily="18" charset="0"/>
                <a:ea typeface="Cambria" panose="02040503050406030204" pitchFamily="18" charset="0"/>
              </a:rPr>
              <a:t>Multi-Dimensional Research Evaluation: </a:t>
            </a:r>
            <a:br>
              <a:rPr lang="en-GB" sz="1800" b="1" dirty="0">
                <a:solidFill>
                  <a:srgbClr val="00B050"/>
                </a:solidFill>
                <a:latin typeface="Cambria" panose="02040503050406030204" pitchFamily="18" charset="0"/>
                <a:ea typeface="Cambria" panose="02040503050406030204" pitchFamily="18" charset="0"/>
              </a:rPr>
            </a:br>
            <a:r>
              <a:rPr lang="en-GB" sz="1800" b="1" dirty="0">
                <a:solidFill>
                  <a:srgbClr val="00B050"/>
                </a:solidFill>
                <a:latin typeface="Cambria" panose="02040503050406030204" pitchFamily="18" charset="0"/>
                <a:ea typeface="Cambria" panose="02040503050406030204" pitchFamily="18" charset="0"/>
              </a:rPr>
              <a:t>What Should be Done?</a:t>
            </a:r>
            <a:endParaRPr lang="en-MY" sz="1600" dirty="0">
              <a:solidFill>
                <a:srgbClr val="00B050"/>
              </a:solidFill>
              <a:latin typeface="Cambria" panose="02040503050406030204" pitchFamily="18" charset="0"/>
              <a:ea typeface="Cambria" panose="02040503050406030204" pitchFamily="18" charset="0"/>
            </a:endParaRPr>
          </a:p>
        </p:txBody>
      </p:sp>
      <p:graphicFrame>
        <p:nvGraphicFramePr>
          <p:cNvPr id="19" name="Content Placeholder 2">
            <a:extLst>
              <a:ext uri="{FF2B5EF4-FFF2-40B4-BE49-F238E27FC236}">
                <a16:creationId xmlns:a16="http://schemas.microsoft.com/office/drawing/2014/main" id="{4954C394-E051-6D61-5B5D-EB610191C662}"/>
              </a:ext>
            </a:extLst>
          </p:cNvPr>
          <p:cNvGraphicFramePr>
            <a:graphicFrameLocks noGrp="1"/>
          </p:cNvGraphicFramePr>
          <p:nvPr>
            <p:ph idx="1"/>
            <p:extLst>
              <p:ext uri="{D42A27DB-BD31-4B8C-83A1-F6EECF244321}">
                <p14:modId xmlns:p14="http://schemas.microsoft.com/office/powerpoint/2010/main" val="1241572777"/>
              </p:ext>
            </p:extLst>
          </p:nvPr>
        </p:nvGraphicFramePr>
        <p:xfrm>
          <a:off x="539552" y="1059582"/>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204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E792F-4EA3-5CE1-82CB-37CC186BB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F4151-1048-0B92-4B03-A7C9E5DA1866}"/>
              </a:ext>
            </a:extLst>
          </p:cNvPr>
          <p:cNvSpPr>
            <a:spLocks noGrp="1"/>
          </p:cNvSpPr>
          <p:nvPr>
            <p:ph type="title"/>
          </p:nvPr>
        </p:nvSpPr>
        <p:spPr>
          <a:xfrm>
            <a:off x="939449" y="339502"/>
            <a:ext cx="7421963" cy="406630"/>
          </a:xfrm>
        </p:spPr>
        <p:txBody>
          <a:bodyPr>
            <a:normAutofit/>
          </a:bodyPr>
          <a:lstStyle/>
          <a:p>
            <a:r>
              <a:rPr lang="en-GB" sz="2000" b="1" dirty="0">
                <a:solidFill>
                  <a:srgbClr val="00B050"/>
                </a:solidFill>
                <a:latin typeface="Cambria" panose="02040503050406030204" pitchFamily="18" charset="0"/>
                <a:ea typeface="Cambria" panose="02040503050406030204" pitchFamily="18" charset="0"/>
              </a:rPr>
              <a:t>References</a:t>
            </a:r>
            <a:endParaRPr lang="en-MY" sz="2000" b="1" dirty="0">
              <a:solidFill>
                <a:srgbClr val="00B050"/>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6CDC0ED8-5565-0765-70C9-8DDA25186AF1}"/>
              </a:ext>
            </a:extLst>
          </p:cNvPr>
          <p:cNvSpPr>
            <a:spLocks noGrp="1"/>
          </p:cNvSpPr>
          <p:nvPr>
            <p:ph idx="1"/>
          </p:nvPr>
        </p:nvSpPr>
        <p:spPr>
          <a:xfrm>
            <a:off x="1042609" y="1190490"/>
            <a:ext cx="7293023" cy="2762519"/>
          </a:xfrm>
        </p:spPr>
        <p:txBody>
          <a:bodyPr anchor="ctr">
            <a:normAutofit fontScale="92500"/>
          </a:bodyPr>
          <a:lstStyle/>
          <a:p>
            <a:pPr>
              <a:buFont typeface="Wingdings" panose="05000000000000000000" pitchFamily="2" charset="2"/>
              <a:buChar char="§"/>
            </a:pPr>
            <a:r>
              <a:rPr lang="en-MY" sz="1200" dirty="0" err="1">
                <a:latin typeface="Cambria" panose="02040503050406030204" pitchFamily="18" charset="0"/>
                <a:ea typeface="Cambria" panose="02040503050406030204" pitchFamily="18" charset="0"/>
              </a:rPr>
              <a:t>Falagas</a:t>
            </a:r>
            <a:r>
              <a:rPr lang="en-MY" sz="1200" dirty="0">
                <a:latin typeface="Cambria" panose="02040503050406030204" pitchFamily="18" charset="0"/>
                <a:ea typeface="Cambria" panose="02040503050406030204" pitchFamily="18" charset="0"/>
              </a:rPr>
              <a:t>, M. E., </a:t>
            </a:r>
            <a:r>
              <a:rPr lang="en-MY" sz="1200" dirty="0" err="1">
                <a:latin typeface="Cambria" panose="02040503050406030204" pitchFamily="18" charset="0"/>
                <a:ea typeface="Cambria" panose="02040503050406030204" pitchFamily="18" charset="0"/>
              </a:rPr>
              <a:t>Kyriakidou</a:t>
            </a:r>
            <a:r>
              <a:rPr lang="en-MY" sz="1200" dirty="0">
                <a:latin typeface="Cambria" panose="02040503050406030204" pitchFamily="18" charset="0"/>
                <a:ea typeface="Cambria" panose="02040503050406030204" pitchFamily="18" charset="0"/>
              </a:rPr>
              <a:t>, M., </a:t>
            </a:r>
            <a:r>
              <a:rPr lang="en-MY" sz="1200" dirty="0" err="1">
                <a:latin typeface="Cambria" panose="02040503050406030204" pitchFamily="18" charset="0"/>
                <a:ea typeface="Cambria" panose="02040503050406030204" pitchFamily="18" charset="0"/>
              </a:rPr>
              <a:t>Spais</a:t>
            </a:r>
            <a:r>
              <a:rPr lang="en-MY" sz="1200" dirty="0">
                <a:latin typeface="Cambria" panose="02040503050406030204" pitchFamily="18" charset="0"/>
                <a:ea typeface="Cambria" panose="02040503050406030204" pitchFamily="18" charset="0"/>
              </a:rPr>
              <a:t>, G. S., </a:t>
            </a:r>
            <a:r>
              <a:rPr lang="en-MY" sz="1200" dirty="0" err="1">
                <a:latin typeface="Cambria" panose="02040503050406030204" pitchFamily="18" charset="0"/>
                <a:ea typeface="Cambria" panose="02040503050406030204" pitchFamily="18" charset="0"/>
              </a:rPr>
              <a:t>Argiti</a:t>
            </a:r>
            <a:r>
              <a:rPr lang="en-MY" sz="1200" dirty="0">
                <a:latin typeface="Cambria" panose="02040503050406030204" pitchFamily="18" charset="0"/>
                <a:ea typeface="Cambria" panose="02040503050406030204" pitchFamily="18" charset="0"/>
              </a:rPr>
              <a:t>, E., &amp; Vardakas, K. Z. (2018). Temporal trends (1999–2015) in the impact factor of biomedical journals published by us and </a:t>
            </a:r>
            <a:r>
              <a:rPr lang="en-MY" sz="1200" dirty="0" err="1">
                <a:latin typeface="Cambria" panose="02040503050406030204" pitchFamily="18" charset="0"/>
                <a:ea typeface="Cambria" panose="02040503050406030204" pitchFamily="18" charset="0"/>
              </a:rPr>
              <a:t>eu</a:t>
            </a:r>
            <a:r>
              <a:rPr lang="en-MY" sz="1200" dirty="0">
                <a:latin typeface="Cambria" panose="02040503050406030204" pitchFamily="18" charset="0"/>
                <a:ea typeface="Cambria" panose="02040503050406030204" pitchFamily="18" charset="0"/>
              </a:rPr>
              <a:t> scientific societies. Rambam Maimonides Medical Journal, 9(2), e0012. </a:t>
            </a:r>
            <a:r>
              <a:rPr lang="en-MY" sz="1200" dirty="0">
                <a:latin typeface="Cambria" panose="02040503050406030204" pitchFamily="18" charset="0"/>
                <a:ea typeface="Cambria" panose="02040503050406030204" pitchFamily="18" charset="0"/>
                <a:hlinkClick r:id="rId2"/>
              </a:rPr>
              <a:t>https://doi.org/10.5041/rmmj.10332</a:t>
            </a:r>
            <a:endParaRPr lang="en-MY" sz="12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GB" sz="1200" dirty="0" err="1">
                <a:latin typeface="Cambria" panose="02040503050406030204" pitchFamily="18" charset="0"/>
                <a:ea typeface="Cambria" panose="02040503050406030204" pitchFamily="18" charset="0"/>
              </a:rPr>
              <a:t>Dorta</a:t>
            </a:r>
            <a:r>
              <a:rPr lang="en-GB" sz="1200" dirty="0">
                <a:latin typeface="Cambria" panose="02040503050406030204" pitchFamily="18" charset="0"/>
                <a:ea typeface="Cambria" panose="02040503050406030204" pitchFamily="18" charset="0"/>
              </a:rPr>
              <a:t>-González, P. and </a:t>
            </a:r>
            <a:r>
              <a:rPr lang="en-GB" sz="1200" dirty="0" err="1">
                <a:latin typeface="Cambria" panose="02040503050406030204" pitchFamily="18" charset="0"/>
                <a:ea typeface="Cambria" panose="02040503050406030204" pitchFamily="18" charset="0"/>
              </a:rPr>
              <a:t>Dorta</a:t>
            </a:r>
            <a:r>
              <a:rPr lang="en-GB" sz="1200" dirty="0">
                <a:latin typeface="Cambria" panose="02040503050406030204" pitchFamily="18" charset="0"/>
                <a:ea typeface="Cambria" panose="02040503050406030204" pitchFamily="18" charset="0"/>
              </a:rPr>
              <a:t>-González, M. I. (2012). Comparing journals from different fields of science and social science through a </a:t>
            </a:r>
            <a:r>
              <a:rPr lang="en-GB" sz="1200" dirty="0" err="1">
                <a:latin typeface="Cambria" panose="02040503050406030204" pitchFamily="18" charset="0"/>
                <a:ea typeface="Cambria" panose="02040503050406030204" pitchFamily="18" charset="0"/>
              </a:rPr>
              <a:t>jcr</a:t>
            </a:r>
            <a:r>
              <a:rPr lang="en-GB" sz="1200" dirty="0">
                <a:latin typeface="Cambria" panose="02040503050406030204" pitchFamily="18" charset="0"/>
                <a:ea typeface="Cambria" panose="02040503050406030204" pitchFamily="18" charset="0"/>
              </a:rPr>
              <a:t> subject categories normalized impact factor. </a:t>
            </a:r>
            <a:r>
              <a:rPr lang="en-GB" sz="1200" dirty="0" err="1">
                <a:latin typeface="Cambria" panose="02040503050406030204" pitchFamily="18" charset="0"/>
                <a:ea typeface="Cambria" panose="02040503050406030204" pitchFamily="18" charset="0"/>
              </a:rPr>
              <a:t>Scientometrics</a:t>
            </a:r>
            <a:r>
              <a:rPr lang="en-GB" sz="1200" dirty="0">
                <a:latin typeface="Cambria" panose="02040503050406030204" pitchFamily="18" charset="0"/>
                <a:ea typeface="Cambria" panose="02040503050406030204" pitchFamily="18" charset="0"/>
              </a:rPr>
              <a:t>, 95(2), 645-672. </a:t>
            </a:r>
            <a:r>
              <a:rPr lang="en-GB" sz="1200" dirty="0">
                <a:latin typeface="Cambria" panose="02040503050406030204" pitchFamily="18" charset="0"/>
                <a:ea typeface="Cambria" panose="02040503050406030204" pitchFamily="18" charset="0"/>
                <a:hlinkClick r:id="rId3"/>
              </a:rPr>
              <a:t>https://doi.org/10.1007/s11192-012-0929-9</a:t>
            </a:r>
            <a:endParaRPr lang="en-GB" sz="12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MY" sz="1200" kern="100" dirty="0">
                <a:latin typeface="Cambria" panose="02040503050406030204" pitchFamily="18" charset="0"/>
                <a:ea typeface="Cambria" panose="02040503050406030204" pitchFamily="18" charset="0"/>
                <a:cs typeface="Times New Roman" panose="02020603050405020304" pitchFamily="18" charset="0"/>
              </a:rPr>
              <a:t>Zinn, Y. L., &amp; Da Rocha, W. P. (2024). The evolution of journal impact factors and related scientific output in soil science (1997–2022). </a:t>
            </a:r>
            <a:r>
              <a:rPr lang="en-MY" sz="1200" i="1" kern="100" dirty="0">
                <a:latin typeface="Cambria" panose="02040503050406030204" pitchFamily="18" charset="0"/>
                <a:ea typeface="Cambria" panose="02040503050406030204" pitchFamily="18" charset="0"/>
                <a:cs typeface="Times New Roman" panose="02020603050405020304" pitchFamily="18" charset="0"/>
              </a:rPr>
              <a:t>CATENA</a:t>
            </a:r>
            <a:r>
              <a:rPr lang="en-MY" sz="1200" kern="100" dirty="0">
                <a:latin typeface="Cambria" panose="02040503050406030204" pitchFamily="18" charset="0"/>
                <a:ea typeface="Cambria" panose="02040503050406030204" pitchFamily="18" charset="0"/>
                <a:cs typeface="Times New Roman" panose="02020603050405020304" pitchFamily="18" charset="0"/>
              </a:rPr>
              <a:t>, </a:t>
            </a:r>
            <a:r>
              <a:rPr lang="en-MY" sz="1200" i="1" kern="100" dirty="0">
                <a:latin typeface="Cambria" panose="02040503050406030204" pitchFamily="18" charset="0"/>
                <a:ea typeface="Cambria" panose="02040503050406030204" pitchFamily="18" charset="0"/>
                <a:cs typeface="Times New Roman" panose="02020603050405020304" pitchFamily="18" charset="0"/>
              </a:rPr>
              <a:t>235</a:t>
            </a:r>
            <a:r>
              <a:rPr lang="en-MY" sz="1200" kern="100" dirty="0">
                <a:latin typeface="Cambria" panose="02040503050406030204" pitchFamily="18" charset="0"/>
                <a:ea typeface="Cambria" panose="02040503050406030204" pitchFamily="18" charset="0"/>
                <a:cs typeface="Times New Roman" panose="02020603050405020304" pitchFamily="18" charset="0"/>
              </a:rPr>
              <a:t>, 107690. </a:t>
            </a:r>
            <a:r>
              <a:rPr lang="en-MY" sz="1200" u="sng" kern="100" dirty="0">
                <a:latin typeface="Cambria" panose="02040503050406030204" pitchFamily="18" charset="0"/>
                <a:ea typeface="Cambria" panose="02040503050406030204" pitchFamily="18" charset="0"/>
                <a:cs typeface="Times New Roman" panose="02020603050405020304" pitchFamily="18" charset="0"/>
                <a:hlinkClick r:id="rId4"/>
              </a:rPr>
              <a:t>https://doi.org/10.1016/j.catena.2023.107690</a:t>
            </a:r>
            <a:endParaRPr lang="en-MY" sz="1200" u="sng" kern="100" dirty="0">
              <a:latin typeface="Cambria" panose="02040503050406030204" pitchFamily="18" charset="0"/>
              <a:ea typeface="Cambria" panose="02040503050406030204" pitchFamily="18" charset="0"/>
              <a:cs typeface="Times New Roman" panose="02020603050405020304" pitchFamily="18" charset="0"/>
            </a:endParaRPr>
          </a:p>
          <a:p>
            <a:pPr>
              <a:buFont typeface="Wingdings" panose="05000000000000000000" pitchFamily="2" charset="2"/>
              <a:buChar char="§"/>
            </a:pPr>
            <a:r>
              <a:rPr lang="en-GB" sz="1200" dirty="0">
                <a:latin typeface="Cambria" panose="02040503050406030204" pitchFamily="18" charset="0"/>
                <a:ea typeface="Cambria" panose="02040503050406030204" pitchFamily="18" charset="0"/>
              </a:rPr>
              <a:t>Ho, Y., Giordano, V., </a:t>
            </a:r>
            <a:r>
              <a:rPr lang="en-GB" sz="1200" dirty="0" err="1">
                <a:latin typeface="Cambria" panose="02040503050406030204" pitchFamily="18" charset="0"/>
                <a:ea typeface="Cambria" panose="02040503050406030204" pitchFamily="18" charset="0"/>
              </a:rPr>
              <a:t>Mauffrey</a:t>
            </a:r>
            <a:r>
              <a:rPr lang="en-GB" sz="1200" dirty="0">
                <a:latin typeface="Cambria" panose="02040503050406030204" pitchFamily="18" charset="0"/>
                <a:ea typeface="Cambria" panose="02040503050406030204" pitchFamily="18" charset="0"/>
              </a:rPr>
              <a:t>, C., &amp; </a:t>
            </a:r>
            <a:r>
              <a:rPr lang="en-GB" sz="1200" dirty="0" err="1">
                <a:latin typeface="Cambria" panose="02040503050406030204" pitchFamily="18" charset="0"/>
                <a:ea typeface="Cambria" panose="02040503050406030204" pitchFamily="18" charset="0"/>
              </a:rPr>
              <a:t>Giannoudis</a:t>
            </a:r>
            <a:r>
              <a:rPr lang="en-GB" sz="1200" dirty="0">
                <a:latin typeface="Cambria" panose="02040503050406030204" pitchFamily="18" charset="0"/>
                <a:ea typeface="Cambria" panose="02040503050406030204" pitchFamily="18" charset="0"/>
              </a:rPr>
              <a:t>, P. V. (2024). Trends of impact factor contributors to the injury journal: A bibliometric analysis. </a:t>
            </a:r>
            <a:r>
              <a:rPr lang="en-GB" sz="1200" i="1" dirty="0">
                <a:latin typeface="Cambria" panose="02040503050406030204" pitchFamily="18" charset="0"/>
                <a:ea typeface="Cambria" panose="02040503050406030204" pitchFamily="18" charset="0"/>
              </a:rPr>
              <a:t>Injury</a:t>
            </a:r>
            <a:r>
              <a:rPr lang="en-GB" sz="1200" dirty="0">
                <a:latin typeface="Cambria" panose="02040503050406030204" pitchFamily="18" charset="0"/>
                <a:ea typeface="Cambria" panose="02040503050406030204" pitchFamily="18" charset="0"/>
              </a:rPr>
              <a:t>, </a:t>
            </a:r>
            <a:r>
              <a:rPr lang="en-GB" sz="1200" i="1" dirty="0">
                <a:latin typeface="Cambria" panose="02040503050406030204" pitchFamily="18" charset="0"/>
                <a:ea typeface="Cambria" panose="02040503050406030204" pitchFamily="18" charset="0"/>
              </a:rPr>
              <a:t>55</a:t>
            </a:r>
            <a:r>
              <a:rPr lang="en-GB" sz="1200" dirty="0">
                <a:latin typeface="Cambria" panose="02040503050406030204" pitchFamily="18" charset="0"/>
                <a:ea typeface="Cambria" panose="02040503050406030204" pitchFamily="18" charset="0"/>
              </a:rPr>
              <a:t>(3), 111255. https://doi.org/10.1016/j.injury.2023.111255</a:t>
            </a:r>
          </a:p>
          <a:p>
            <a:pPr>
              <a:buFont typeface="Wingdings" panose="05000000000000000000" pitchFamily="2" charset="2"/>
              <a:buChar char="§"/>
            </a:pPr>
            <a:r>
              <a:rPr lang="en-GB" sz="1200" dirty="0" err="1">
                <a:latin typeface="Cambria" panose="02040503050406030204" pitchFamily="18" charset="0"/>
                <a:ea typeface="Cambria" panose="02040503050406030204" pitchFamily="18" charset="0"/>
              </a:rPr>
              <a:t>Rokach</a:t>
            </a:r>
            <a:r>
              <a:rPr lang="en-GB" sz="1200" dirty="0">
                <a:latin typeface="Cambria" panose="02040503050406030204" pitchFamily="18" charset="0"/>
                <a:ea typeface="Cambria" panose="02040503050406030204" pitchFamily="18" charset="0"/>
              </a:rPr>
              <a:t>, L. (2012). Applying the publication power approach to artificial intelligence journals. Journal of the American Society for Information Science and Technology, 63(6), 1270-1277. https://doi.org/10.1002/asi.22616 </a:t>
            </a:r>
          </a:p>
          <a:p>
            <a:pPr>
              <a:buFont typeface="Wingdings" panose="05000000000000000000" pitchFamily="2" charset="2"/>
              <a:buChar char="§"/>
            </a:pPr>
            <a:r>
              <a:rPr lang="en-GB" sz="1200" dirty="0">
                <a:latin typeface="Cambria" panose="02040503050406030204" pitchFamily="18" charset="0"/>
                <a:ea typeface="Cambria" panose="02040503050406030204" pitchFamily="18" charset="0"/>
              </a:rPr>
              <a:t>Severin, A. and Chataway, J. (2020). Purposes of peer </a:t>
            </a:r>
            <a:r>
              <a:rPr lang="en-GB" sz="1200" dirty="0" err="1">
                <a:latin typeface="Cambria" panose="02040503050406030204" pitchFamily="18" charset="0"/>
                <a:ea typeface="Cambria" panose="02040503050406030204" pitchFamily="18" charset="0"/>
              </a:rPr>
              <a:t>reviewned</a:t>
            </a:r>
            <a:r>
              <a:rPr lang="en-GB" sz="1200" dirty="0">
                <a:latin typeface="Cambria" panose="02040503050406030204" pitchFamily="18" charset="0"/>
                <a:ea typeface="Cambria" panose="02040503050406030204" pitchFamily="18" charset="0"/>
              </a:rPr>
              <a:t> Publishing, 34(2), 144-155. </a:t>
            </a:r>
            <a:r>
              <a:rPr lang="en-GB" sz="1200" dirty="0">
                <a:latin typeface="Cambria" panose="02040503050406030204" pitchFamily="18" charset="0"/>
                <a:ea typeface="Cambria" panose="02040503050406030204" pitchFamily="18" charset="0"/>
                <a:hlinkClick r:id="rId5"/>
              </a:rPr>
              <a:t>https://doi.org/10.1002/leap.1336</a:t>
            </a:r>
            <a:endParaRPr lang="en-GB" sz="1200" dirty="0">
              <a:latin typeface="Cambria" panose="02040503050406030204" pitchFamily="18" charset="0"/>
              <a:ea typeface="Cambria" panose="02040503050406030204" pitchFamily="18" charset="0"/>
            </a:endParaRPr>
          </a:p>
          <a:p>
            <a:pPr>
              <a:buFont typeface="Wingdings" panose="05000000000000000000" pitchFamily="2" charset="2"/>
              <a:buChar char="§"/>
            </a:pPr>
            <a:endParaRPr lang="en-MY" sz="1400" u="sng" kern="100" dirty="0">
              <a:latin typeface="Cambria" panose="02040503050406030204" pitchFamily="18" charset="0"/>
              <a:ea typeface="Cambria" panose="02040503050406030204" pitchFamily="18" charset="0"/>
              <a:cs typeface="Times New Roman" panose="02020603050405020304" pitchFamily="18" charset="0"/>
            </a:endParaRPr>
          </a:p>
          <a:p>
            <a:endParaRPr lang="en-MY" sz="1275" b="1" u="sng" kern="100" dirty="0">
              <a:latin typeface="Aptos" panose="020B0004020202020204" pitchFamily="34" charset="0"/>
              <a:ea typeface="Aptos" panose="020B0004020202020204" pitchFamily="34" charset="0"/>
              <a:cs typeface="Times New Roman" panose="02020603050405020304" pitchFamily="18" charset="0"/>
            </a:endParaRPr>
          </a:p>
          <a:p>
            <a:endParaRPr lang="en-MY" sz="1275" dirty="0"/>
          </a:p>
        </p:txBody>
      </p:sp>
    </p:spTree>
    <p:extLst>
      <p:ext uri="{BB962C8B-B14F-4D97-AF65-F5344CB8AC3E}">
        <p14:creationId xmlns:p14="http://schemas.microsoft.com/office/powerpoint/2010/main" val="312700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6849-6042-A931-1724-86EF1DBDA3B3}"/>
              </a:ext>
            </a:extLst>
          </p:cNvPr>
          <p:cNvSpPr>
            <a:spLocks noGrp="1"/>
          </p:cNvSpPr>
          <p:nvPr>
            <p:ph type="title"/>
          </p:nvPr>
        </p:nvSpPr>
        <p:spPr>
          <a:xfrm>
            <a:off x="971600" y="51470"/>
            <a:ext cx="7421963" cy="550646"/>
          </a:xfrm>
        </p:spPr>
        <p:txBody>
          <a:bodyPr>
            <a:normAutofit/>
          </a:bodyPr>
          <a:lstStyle/>
          <a:p>
            <a:r>
              <a:rPr lang="en-GB" sz="2000" b="1" dirty="0">
                <a:solidFill>
                  <a:srgbClr val="00B050"/>
                </a:solidFill>
                <a:latin typeface="Cambria" panose="02040503050406030204" pitchFamily="18" charset="0"/>
                <a:ea typeface="Cambria" panose="02040503050406030204" pitchFamily="18" charset="0"/>
              </a:rPr>
              <a:t>References</a:t>
            </a:r>
            <a:endParaRPr lang="en-MY" sz="2000" b="1" dirty="0">
              <a:solidFill>
                <a:srgbClr val="00B050"/>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66E2E41A-BDDF-88F8-AF18-6DEEB7C8318C}"/>
              </a:ext>
            </a:extLst>
          </p:cNvPr>
          <p:cNvSpPr>
            <a:spLocks noGrp="1"/>
          </p:cNvSpPr>
          <p:nvPr>
            <p:ph idx="1"/>
          </p:nvPr>
        </p:nvSpPr>
        <p:spPr>
          <a:xfrm>
            <a:off x="1028700" y="915566"/>
            <a:ext cx="7293023" cy="3122559"/>
          </a:xfrm>
        </p:spPr>
        <p:txBody>
          <a:bodyPr anchor="ctr">
            <a:noAutofit/>
          </a:bodyPr>
          <a:lstStyle/>
          <a:p>
            <a:pPr>
              <a:buFont typeface="Wingdings" panose="05000000000000000000" pitchFamily="2" charset="2"/>
              <a:buChar char="§"/>
            </a:pPr>
            <a:r>
              <a:rPr lang="en-MY" sz="1100" dirty="0" err="1">
                <a:latin typeface="Cambria" panose="02040503050406030204" pitchFamily="18" charset="0"/>
                <a:ea typeface="Cambria" panose="02040503050406030204" pitchFamily="18" charset="0"/>
              </a:rPr>
              <a:t>Kulczycki</a:t>
            </a:r>
            <a:r>
              <a:rPr lang="en-MY" sz="1100" dirty="0">
                <a:latin typeface="Cambria" panose="02040503050406030204" pitchFamily="18" charset="0"/>
                <a:ea typeface="Cambria" panose="02040503050406030204" pitchFamily="18" charset="0"/>
              </a:rPr>
              <a:t>, E., Huang, Y., </a:t>
            </a:r>
            <a:r>
              <a:rPr lang="en-MY" sz="1100" dirty="0" err="1">
                <a:latin typeface="Cambria" panose="02040503050406030204" pitchFamily="18" charset="0"/>
                <a:ea typeface="Cambria" panose="02040503050406030204" pitchFamily="18" charset="0"/>
              </a:rPr>
              <a:t>Zuccala</a:t>
            </a:r>
            <a:r>
              <a:rPr lang="en-MY" sz="1100" dirty="0">
                <a:latin typeface="Cambria" panose="02040503050406030204" pitchFamily="18" charset="0"/>
                <a:ea typeface="Cambria" panose="02040503050406030204" pitchFamily="18" charset="0"/>
              </a:rPr>
              <a:t>, A. A., Engels, T., Ferrara, A., Guns, R., … &amp; Zhang, L. (2022). Uses of the journal impact factor in national journal rankings in </a:t>
            </a:r>
            <a:r>
              <a:rPr lang="en-MY" sz="1100" dirty="0" err="1">
                <a:latin typeface="Cambria" panose="02040503050406030204" pitchFamily="18" charset="0"/>
                <a:ea typeface="Cambria" panose="02040503050406030204" pitchFamily="18" charset="0"/>
              </a:rPr>
              <a:t>china</a:t>
            </a:r>
            <a:r>
              <a:rPr lang="en-MY" sz="1100" dirty="0">
                <a:latin typeface="Cambria" panose="02040503050406030204" pitchFamily="18" charset="0"/>
                <a:ea typeface="Cambria" panose="02040503050406030204" pitchFamily="18" charset="0"/>
              </a:rPr>
              <a:t> and </a:t>
            </a:r>
            <a:r>
              <a:rPr lang="en-MY" sz="1100" dirty="0" err="1">
                <a:latin typeface="Cambria" panose="02040503050406030204" pitchFamily="18" charset="0"/>
                <a:ea typeface="Cambria" panose="02040503050406030204" pitchFamily="18" charset="0"/>
              </a:rPr>
              <a:t>europe</a:t>
            </a:r>
            <a:r>
              <a:rPr lang="en-MY" sz="1100" dirty="0">
                <a:latin typeface="Cambria" panose="02040503050406030204" pitchFamily="18" charset="0"/>
                <a:ea typeface="Cambria" panose="02040503050406030204" pitchFamily="18" charset="0"/>
              </a:rPr>
              <a:t>. Journal of the Association for Information Science and Technology, 73(12), 1741-1754. </a:t>
            </a:r>
            <a:r>
              <a:rPr lang="en-MY" sz="1100" dirty="0">
                <a:latin typeface="Cambria" panose="02040503050406030204" pitchFamily="18" charset="0"/>
                <a:ea typeface="Cambria" panose="02040503050406030204" pitchFamily="18" charset="0"/>
                <a:hlinkClick r:id="rId2"/>
              </a:rPr>
              <a:t>https://doi.org/10.1002/asi.24706</a:t>
            </a:r>
            <a:endParaRPr lang="en-MY" sz="11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GB" sz="1100" dirty="0">
                <a:latin typeface="Cambria" panose="02040503050406030204" pitchFamily="18" charset="0"/>
                <a:ea typeface="Cambria" panose="02040503050406030204" pitchFamily="18" charset="0"/>
              </a:rPr>
              <a:t>Hodge, D. R. and Lacasse, J. R. (2010). Evaluating journal quality: is the h-index a better measure than impact factors?. Research on Social Work Practice, 21(2), 222-230. </a:t>
            </a:r>
            <a:r>
              <a:rPr lang="en-GB" sz="1100" dirty="0">
                <a:latin typeface="Cambria" panose="02040503050406030204" pitchFamily="18" charset="0"/>
                <a:ea typeface="Cambria" panose="02040503050406030204" pitchFamily="18" charset="0"/>
                <a:hlinkClick r:id="rId3"/>
              </a:rPr>
              <a:t>https://doi.org/10.1177/1049731510369141</a:t>
            </a:r>
            <a:endParaRPr lang="en-GB" sz="11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GB" sz="1100" dirty="0">
                <a:latin typeface="Cambria" panose="02040503050406030204" pitchFamily="18" charset="0"/>
                <a:ea typeface="Cambria" panose="02040503050406030204" pitchFamily="18" charset="0"/>
              </a:rPr>
              <a:t>Law, R. and Leung, D. (2019). Journal impact factor: a valid symbol of journal quality?. Tourism Economics, 26(5), 734-742. https://doi.org/10.1177/1354816619845590</a:t>
            </a:r>
            <a:endParaRPr lang="en-MY" sz="11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GB" sz="1100" dirty="0">
                <a:latin typeface="Cambria" panose="02040503050406030204" pitchFamily="18" charset="0"/>
                <a:ea typeface="Cambria" panose="02040503050406030204" pitchFamily="18" charset="0"/>
              </a:rPr>
              <a:t>Ranjan, C. (2017). Bibliometric indices of scientific journals: time to overcome the obsession and think beyond the impact factor. Medical Journal Armed Forces India, 73(2), 175-177. </a:t>
            </a:r>
            <a:r>
              <a:rPr lang="en-GB" sz="1100" dirty="0">
                <a:latin typeface="Cambria" panose="02040503050406030204" pitchFamily="18" charset="0"/>
                <a:ea typeface="Cambria" panose="02040503050406030204" pitchFamily="18" charset="0"/>
                <a:hlinkClick r:id="rId4"/>
              </a:rPr>
              <a:t>https://doi.org/10.1016/j.mjafi.2017.03.008</a:t>
            </a:r>
            <a:endParaRPr lang="en-MY" sz="11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GB" sz="1100" dirty="0">
                <a:latin typeface="Cambria" panose="02040503050406030204" pitchFamily="18" charset="0"/>
                <a:ea typeface="Cambria" panose="02040503050406030204" pitchFamily="18" charset="0"/>
              </a:rPr>
              <a:t>Ramani, R. S., </a:t>
            </a:r>
            <a:r>
              <a:rPr lang="en-GB" sz="1100" dirty="0" err="1">
                <a:latin typeface="Cambria" panose="02040503050406030204" pitchFamily="18" charset="0"/>
                <a:ea typeface="Cambria" panose="02040503050406030204" pitchFamily="18" charset="0"/>
              </a:rPr>
              <a:t>Aguinis</a:t>
            </a:r>
            <a:r>
              <a:rPr lang="en-GB" sz="1100" dirty="0">
                <a:latin typeface="Cambria" panose="02040503050406030204" pitchFamily="18" charset="0"/>
                <a:ea typeface="Cambria" panose="02040503050406030204" pitchFamily="18" charset="0"/>
              </a:rPr>
              <a:t>, H., &amp; Coyle‐Shapiro, J. A. (2022). Defining, measuring, and rewarding scholarly impact: mind the level of analysis. Academy of Management Learning &amp;Amp; Education, 21(3), 470-486. </a:t>
            </a:r>
            <a:r>
              <a:rPr lang="en-GB" sz="1100" dirty="0">
                <a:latin typeface="Cambria" panose="02040503050406030204" pitchFamily="18" charset="0"/>
                <a:ea typeface="Cambria" panose="02040503050406030204" pitchFamily="18" charset="0"/>
                <a:hlinkClick r:id="rId5"/>
              </a:rPr>
              <a:t>https://doi.org/10.5465/amle.2021.0177</a:t>
            </a:r>
            <a:endParaRPr lang="en-GB" sz="11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MY" sz="1100" dirty="0" err="1">
                <a:latin typeface="Cambria" panose="02040503050406030204" pitchFamily="18" charset="0"/>
                <a:ea typeface="Cambria" panose="02040503050406030204" pitchFamily="18" charset="0"/>
              </a:rPr>
              <a:t>Zuccala</a:t>
            </a:r>
            <a:r>
              <a:rPr lang="en-MY" sz="1100" dirty="0">
                <a:latin typeface="Cambria" panose="02040503050406030204" pitchFamily="18" charset="0"/>
                <a:ea typeface="Cambria" panose="02040503050406030204" pitchFamily="18" charset="0"/>
              </a:rPr>
              <a:t>, A. A., </a:t>
            </a:r>
            <a:r>
              <a:rPr lang="en-MY" sz="1100" dirty="0" err="1">
                <a:latin typeface="Cambria" panose="02040503050406030204" pitchFamily="18" charset="0"/>
                <a:ea typeface="Cambria" panose="02040503050406030204" pitchFamily="18" charset="0"/>
              </a:rPr>
              <a:t>Pölönen</a:t>
            </a:r>
            <a:r>
              <a:rPr lang="en-MY" sz="1100" dirty="0">
                <a:latin typeface="Cambria" panose="02040503050406030204" pitchFamily="18" charset="0"/>
                <a:ea typeface="Cambria" panose="02040503050406030204" pitchFamily="18" charset="0"/>
              </a:rPr>
              <a:t>, J., Guns, R., </a:t>
            </a:r>
            <a:r>
              <a:rPr lang="en-MY" sz="1100" dirty="0" err="1">
                <a:latin typeface="Cambria" panose="02040503050406030204" pitchFamily="18" charset="0"/>
                <a:ea typeface="Cambria" panose="02040503050406030204" pitchFamily="18" charset="0"/>
              </a:rPr>
              <a:t>Røeggen</a:t>
            </a:r>
            <a:r>
              <a:rPr lang="en-MY" sz="1100" dirty="0">
                <a:latin typeface="Cambria" panose="02040503050406030204" pitchFamily="18" charset="0"/>
                <a:ea typeface="Cambria" panose="02040503050406030204" pitchFamily="18" charset="0"/>
              </a:rPr>
              <a:t>, V., </a:t>
            </a:r>
            <a:r>
              <a:rPr lang="en-MY" sz="1100" dirty="0" err="1">
                <a:latin typeface="Cambria" panose="02040503050406030204" pitchFamily="18" charset="0"/>
                <a:ea typeface="Cambria" panose="02040503050406030204" pitchFamily="18" charset="0"/>
              </a:rPr>
              <a:t>Kulczycki</a:t>
            </a:r>
            <a:r>
              <a:rPr lang="en-MY" sz="1100" dirty="0">
                <a:latin typeface="Cambria" panose="02040503050406030204" pitchFamily="18" charset="0"/>
                <a:ea typeface="Cambria" panose="02040503050406030204" pitchFamily="18" charset="0"/>
              </a:rPr>
              <a:t>, E., Bruun, K., … &amp; Savolainen, E. (2021). Performance-based publisher ratings and the visibility/impact of books: small fish in a big pond, or big fish in a small pond?. Quantitative Science Studies, 1-28. </a:t>
            </a:r>
            <a:r>
              <a:rPr lang="en-MY" sz="1100" dirty="0">
                <a:latin typeface="Cambria" panose="02040503050406030204" pitchFamily="18" charset="0"/>
                <a:ea typeface="Cambria" panose="02040503050406030204" pitchFamily="18" charset="0"/>
                <a:hlinkClick r:id="rId6"/>
              </a:rPr>
              <a:t>https://doi.org/10.1162/qss_a_00134</a:t>
            </a:r>
            <a:endParaRPr lang="en-MY" sz="1100" dirty="0">
              <a:latin typeface="Cambria" panose="02040503050406030204" pitchFamily="18" charset="0"/>
              <a:ea typeface="Cambria" panose="02040503050406030204" pitchFamily="18" charset="0"/>
            </a:endParaRPr>
          </a:p>
          <a:p>
            <a:pPr>
              <a:buFont typeface="Wingdings" panose="05000000000000000000" pitchFamily="2" charset="2"/>
              <a:buChar char="§"/>
            </a:pPr>
            <a:endParaRPr lang="en-MY"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926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9990-19F0-2986-9BE8-6EBF2B73F384}"/>
              </a:ext>
            </a:extLst>
          </p:cNvPr>
          <p:cNvSpPr>
            <a:spLocks noGrp="1"/>
          </p:cNvSpPr>
          <p:nvPr>
            <p:ph type="title"/>
          </p:nvPr>
        </p:nvSpPr>
        <p:spPr>
          <a:xfrm>
            <a:off x="457200" y="1923678"/>
            <a:ext cx="8229600" cy="857250"/>
          </a:xfrm>
        </p:spPr>
        <p:txBody>
          <a:bodyPr>
            <a:normAutofit/>
          </a:bodyPr>
          <a:lstStyle/>
          <a:p>
            <a:r>
              <a:rPr lang="en-GB" sz="2000" b="1" dirty="0">
                <a:solidFill>
                  <a:srgbClr val="00B050"/>
                </a:solidFill>
                <a:latin typeface="Cambria" panose="02040503050406030204" pitchFamily="18" charset="0"/>
                <a:ea typeface="Cambria" panose="02040503050406030204" pitchFamily="18" charset="0"/>
              </a:rPr>
              <a:t>Thank you for listening</a:t>
            </a:r>
            <a:endParaRPr lang="en-MY" sz="20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610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E67AA-B1C1-EBC1-DD2C-3E1A9291A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45C93-3CBB-14E0-EF09-886429857C3B}"/>
              </a:ext>
            </a:extLst>
          </p:cNvPr>
          <p:cNvSpPr>
            <a:spLocks noGrp="1"/>
          </p:cNvSpPr>
          <p:nvPr>
            <p:ph type="title"/>
          </p:nvPr>
        </p:nvSpPr>
        <p:spPr>
          <a:xfrm>
            <a:off x="323528" y="123478"/>
            <a:ext cx="7886700" cy="850270"/>
          </a:xfrm>
        </p:spPr>
        <p:txBody>
          <a:bodyPr>
            <a:normAutofit/>
          </a:bodyPr>
          <a:lstStyle/>
          <a:p>
            <a:r>
              <a:rPr lang="en-MY" sz="2000" b="1" dirty="0">
                <a:solidFill>
                  <a:srgbClr val="339933"/>
                </a:solidFill>
                <a:latin typeface="Cambria" panose="02040503050406030204" pitchFamily="18" charset="0"/>
                <a:ea typeface="Cambria" panose="02040503050406030204" pitchFamily="18" charset="0"/>
              </a:rPr>
              <a:t>History: Journal Impact Factor (JIF)</a:t>
            </a:r>
          </a:p>
        </p:txBody>
      </p:sp>
      <p:graphicFrame>
        <p:nvGraphicFramePr>
          <p:cNvPr id="56" name="Diagram 3">
            <a:extLst>
              <a:ext uri="{FF2B5EF4-FFF2-40B4-BE49-F238E27FC236}">
                <a16:creationId xmlns:a16="http://schemas.microsoft.com/office/drawing/2014/main" id="{1C7469A4-F3CF-8A63-C46F-48AF784A5FD2}"/>
              </a:ext>
            </a:extLst>
          </p:cNvPr>
          <p:cNvGraphicFramePr/>
          <p:nvPr>
            <p:extLst>
              <p:ext uri="{D42A27DB-BD31-4B8C-83A1-F6EECF244321}">
                <p14:modId xmlns:p14="http://schemas.microsoft.com/office/powerpoint/2010/main" val="3132543014"/>
              </p:ext>
            </p:extLst>
          </p:nvPr>
        </p:nvGraphicFramePr>
        <p:xfrm>
          <a:off x="611560" y="1059582"/>
          <a:ext cx="8352928" cy="3755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58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E261-14BD-DEA2-7B52-9A8197781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A8750-4ECB-67DA-A375-CCD8E4AA717D}"/>
              </a:ext>
            </a:extLst>
          </p:cNvPr>
          <p:cNvSpPr>
            <a:spLocks noGrp="1"/>
          </p:cNvSpPr>
          <p:nvPr>
            <p:ph type="title"/>
          </p:nvPr>
        </p:nvSpPr>
        <p:spPr>
          <a:xfrm>
            <a:off x="413147" y="84689"/>
            <a:ext cx="8317706" cy="600815"/>
          </a:xfrm>
        </p:spPr>
        <p:txBody>
          <a:bodyPr>
            <a:normAutofit/>
          </a:bodyPr>
          <a:lstStyle/>
          <a:p>
            <a:r>
              <a:rPr lang="en-MY" sz="2000" b="1" dirty="0">
                <a:solidFill>
                  <a:srgbClr val="339933"/>
                </a:solidFill>
                <a:latin typeface="Cambria" panose="02040503050406030204" pitchFamily="18" charset="0"/>
                <a:ea typeface="Cambria" panose="02040503050406030204" pitchFamily="18" charset="0"/>
              </a:rPr>
              <a:t>Journal Impact Factor (JIF)</a:t>
            </a:r>
            <a:endParaRPr lang="en-MY" sz="2000" dirty="0">
              <a:solidFill>
                <a:srgbClr val="00B050"/>
              </a:solidFill>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69077980-8223-1FB6-5840-D1FF98EF24CE}"/>
              </a:ext>
            </a:extLst>
          </p:cNvPr>
          <p:cNvGraphicFramePr/>
          <p:nvPr>
            <p:extLst>
              <p:ext uri="{D42A27DB-BD31-4B8C-83A1-F6EECF244321}">
                <p14:modId xmlns:p14="http://schemas.microsoft.com/office/powerpoint/2010/main" val="143109242"/>
              </p:ext>
            </p:extLst>
          </p:nvPr>
        </p:nvGraphicFramePr>
        <p:xfrm>
          <a:off x="410217" y="771550"/>
          <a:ext cx="8553722" cy="3118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2EA803EC-FA91-55EA-D511-CA97FED3A738}"/>
              </a:ext>
            </a:extLst>
          </p:cNvPr>
          <p:cNvPicPr>
            <a:picLocks noChangeAspect="1"/>
          </p:cNvPicPr>
          <p:nvPr/>
        </p:nvPicPr>
        <p:blipFill>
          <a:blip r:embed="rId7"/>
          <a:stretch>
            <a:fillRect/>
          </a:stretch>
        </p:blipFill>
        <p:spPr>
          <a:xfrm>
            <a:off x="5943305" y="3363838"/>
            <a:ext cx="3012909" cy="836603"/>
          </a:xfrm>
          <a:prstGeom prst="rect">
            <a:avLst/>
          </a:prstGeom>
        </p:spPr>
      </p:pic>
    </p:spTree>
    <p:extLst>
      <p:ext uri="{BB962C8B-B14F-4D97-AF65-F5344CB8AC3E}">
        <p14:creationId xmlns:p14="http://schemas.microsoft.com/office/powerpoint/2010/main" val="323397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2AFA-992A-C945-9D60-39879055BF5B}"/>
              </a:ext>
            </a:extLst>
          </p:cNvPr>
          <p:cNvSpPr>
            <a:spLocks noGrp="1"/>
          </p:cNvSpPr>
          <p:nvPr>
            <p:ph type="title"/>
          </p:nvPr>
        </p:nvSpPr>
        <p:spPr/>
        <p:txBody>
          <a:bodyPr>
            <a:normAutofit/>
          </a:bodyPr>
          <a:lstStyle/>
          <a:p>
            <a:r>
              <a:rPr lang="en-MY" sz="2000" b="1" dirty="0">
                <a:solidFill>
                  <a:srgbClr val="339933"/>
                </a:solidFill>
                <a:latin typeface="Cambria" panose="02040503050406030204" pitchFamily="18" charset="0"/>
                <a:ea typeface="Cambria" panose="02040503050406030204" pitchFamily="18" charset="0"/>
              </a:rPr>
              <a:t>Journal Impact Factor (JIF)</a:t>
            </a:r>
            <a:endParaRPr lang="en-MY" sz="2000" dirty="0"/>
          </a:p>
        </p:txBody>
      </p:sp>
      <p:graphicFrame>
        <p:nvGraphicFramePr>
          <p:cNvPr id="7" name="Diagram 6">
            <a:extLst>
              <a:ext uri="{FF2B5EF4-FFF2-40B4-BE49-F238E27FC236}">
                <a16:creationId xmlns:a16="http://schemas.microsoft.com/office/drawing/2014/main" id="{66BCCFED-6778-F575-C2C6-CB12B08AA8F0}"/>
              </a:ext>
            </a:extLst>
          </p:cNvPr>
          <p:cNvGraphicFramePr/>
          <p:nvPr>
            <p:extLst>
              <p:ext uri="{D42A27DB-BD31-4B8C-83A1-F6EECF244321}">
                <p14:modId xmlns:p14="http://schemas.microsoft.com/office/powerpoint/2010/main" val="2145637235"/>
              </p:ext>
            </p:extLst>
          </p:nvPr>
        </p:nvGraphicFramePr>
        <p:xfrm>
          <a:off x="1115616" y="1203598"/>
          <a:ext cx="7183710"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42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89B1A-B8B8-1A8E-AA96-9D529B6C8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E0DF4-D804-4C8C-CB04-94C052F306F9}"/>
              </a:ext>
            </a:extLst>
          </p:cNvPr>
          <p:cNvSpPr>
            <a:spLocks noGrp="1"/>
          </p:cNvSpPr>
          <p:nvPr>
            <p:ph type="title"/>
          </p:nvPr>
        </p:nvSpPr>
        <p:spPr>
          <a:xfrm>
            <a:off x="852299" y="376516"/>
            <a:ext cx="4070644" cy="683066"/>
          </a:xfrm>
        </p:spPr>
        <p:txBody>
          <a:bodyPr anchor="b">
            <a:normAutofit/>
          </a:bodyPr>
          <a:lstStyle/>
          <a:p>
            <a:r>
              <a:rPr lang="en-MY" sz="2000" b="1" dirty="0">
                <a:solidFill>
                  <a:srgbClr val="339933"/>
                </a:solidFill>
                <a:latin typeface="Cambria" panose="02040503050406030204" pitchFamily="18" charset="0"/>
                <a:ea typeface="Cambria" panose="02040503050406030204" pitchFamily="18" charset="0"/>
              </a:rPr>
              <a:t>JIF Evaluation Across Disciplines</a:t>
            </a:r>
            <a:endParaRPr lang="en-MY" sz="2000" dirty="0">
              <a:latin typeface="Abadi" panose="020B0604020104020204" pitchFamily="34" charset="0"/>
            </a:endParaRPr>
          </a:p>
        </p:txBody>
      </p:sp>
      <p:sp>
        <p:nvSpPr>
          <p:cNvPr id="3" name="Content Placeholder 2">
            <a:extLst>
              <a:ext uri="{FF2B5EF4-FFF2-40B4-BE49-F238E27FC236}">
                <a16:creationId xmlns:a16="http://schemas.microsoft.com/office/drawing/2014/main" id="{47EE3292-66CC-E0CD-67A2-7B42AA015D9A}"/>
              </a:ext>
            </a:extLst>
          </p:cNvPr>
          <p:cNvSpPr>
            <a:spLocks noGrp="1"/>
          </p:cNvSpPr>
          <p:nvPr>
            <p:ph idx="1"/>
          </p:nvPr>
        </p:nvSpPr>
        <p:spPr>
          <a:xfrm>
            <a:off x="755576" y="1393366"/>
            <a:ext cx="4070645" cy="2651312"/>
          </a:xfrm>
        </p:spPr>
        <p:txBody>
          <a:bodyPr anchor="t">
            <a:normAutofit fontScale="92500"/>
          </a:bodyPr>
          <a:lstStyle/>
          <a:p>
            <a:pPr>
              <a:buFont typeface="Wingdings" panose="05000000000000000000" pitchFamily="2" charset="2"/>
              <a:buChar char="§"/>
            </a:pPr>
            <a:r>
              <a:rPr lang="en-GB" sz="1600" dirty="0">
                <a:latin typeface="Cambria" panose="02040503050406030204" pitchFamily="18" charset="0"/>
                <a:ea typeface="Cambria" panose="02040503050406030204" pitchFamily="18" charset="0"/>
              </a:rPr>
              <a:t>A number of studies show how JIF is used and perceived differently in various disciplines</a:t>
            </a:r>
          </a:p>
          <a:p>
            <a:pPr>
              <a:buFont typeface="Wingdings" panose="05000000000000000000" pitchFamily="2" charset="2"/>
              <a:buChar char="§"/>
            </a:pPr>
            <a:r>
              <a:rPr lang="en-GB" sz="1600" dirty="0">
                <a:latin typeface="Cambria" panose="02040503050406030204" pitchFamily="18" charset="0"/>
                <a:ea typeface="Cambria" panose="02040503050406030204" pitchFamily="18" charset="0"/>
              </a:rPr>
              <a:t>Disciplinary norms demonstrates disparity in citation </a:t>
            </a:r>
            <a:r>
              <a:rPr lang="en-GB" sz="1600" dirty="0" err="1">
                <a:latin typeface="Cambria" panose="02040503050406030204" pitchFamily="18" charset="0"/>
                <a:ea typeface="Cambria" panose="02040503050406030204" pitchFamily="18" charset="0"/>
              </a:rPr>
              <a:t>behavior</a:t>
            </a:r>
            <a:r>
              <a:rPr lang="en-GB" sz="1600" dirty="0">
                <a:latin typeface="Cambria" panose="02040503050406030204" pitchFamily="18" charset="0"/>
                <a:ea typeface="Cambria" panose="02040503050406030204" pitchFamily="18" charset="0"/>
              </a:rPr>
              <a:t> and publication practices</a:t>
            </a:r>
          </a:p>
          <a:p>
            <a:pPr>
              <a:buFont typeface="Wingdings" panose="05000000000000000000" pitchFamily="2" charset="2"/>
              <a:buChar char="§"/>
            </a:pPr>
            <a:r>
              <a:rPr lang="en-GB" sz="1600" dirty="0">
                <a:latin typeface="Cambria" panose="02040503050406030204" pitchFamily="18" charset="0"/>
                <a:ea typeface="Cambria" panose="02040503050406030204" pitchFamily="18" charset="0"/>
              </a:rPr>
              <a:t>Research in </a:t>
            </a:r>
            <a:r>
              <a:rPr lang="en-GB" sz="1600" b="1" dirty="0">
                <a:latin typeface="Cambria" panose="02040503050406030204" pitchFamily="18" charset="0"/>
                <a:ea typeface="Cambria" panose="02040503050406030204" pitchFamily="18" charset="0"/>
              </a:rPr>
              <a:t>biomedicine</a:t>
            </a:r>
            <a:r>
              <a:rPr lang="en-GB" sz="1600" dirty="0">
                <a:latin typeface="Cambria" panose="02040503050406030204" pitchFamily="18" charset="0"/>
                <a:ea typeface="Cambria" panose="02040503050406030204" pitchFamily="18" charset="0"/>
              </a:rPr>
              <a:t> often emphasizes JIF for </a:t>
            </a:r>
            <a:r>
              <a:rPr lang="en-GB" sz="1600" b="1" dirty="0">
                <a:latin typeface="Cambria" panose="02040503050406030204" pitchFamily="18" charset="0"/>
                <a:ea typeface="Cambria" panose="02040503050406030204" pitchFamily="18" charset="0"/>
              </a:rPr>
              <a:t>funding and tenure</a:t>
            </a:r>
          </a:p>
          <a:p>
            <a:pPr>
              <a:buFont typeface="Wingdings" panose="05000000000000000000" pitchFamily="2" charset="2"/>
              <a:buChar char="§"/>
            </a:pPr>
            <a:r>
              <a:rPr lang="en-GB" sz="1600" b="1" dirty="0">
                <a:latin typeface="Cambria" panose="02040503050406030204" pitchFamily="18" charset="0"/>
                <a:ea typeface="Cambria" panose="02040503050406030204" pitchFamily="18" charset="0"/>
              </a:rPr>
              <a:t>Humanities and social sciences </a:t>
            </a:r>
            <a:r>
              <a:rPr lang="en-GB" sz="1600" dirty="0">
                <a:latin typeface="Cambria" panose="02040503050406030204" pitchFamily="18" charset="0"/>
                <a:ea typeface="Cambria" panose="02040503050406030204" pitchFamily="18" charset="0"/>
              </a:rPr>
              <a:t>are </a:t>
            </a:r>
            <a:r>
              <a:rPr lang="en-GB" sz="1600" b="1" dirty="0">
                <a:latin typeface="Cambria" panose="02040503050406030204" pitchFamily="18" charset="0"/>
                <a:ea typeface="Cambria" panose="02040503050406030204" pitchFamily="18" charset="0"/>
              </a:rPr>
              <a:t>less aligned </a:t>
            </a:r>
            <a:r>
              <a:rPr lang="en-GB" sz="1600" dirty="0">
                <a:latin typeface="Cambria" panose="02040503050406030204" pitchFamily="18" charset="0"/>
                <a:ea typeface="Cambria" panose="02040503050406030204" pitchFamily="18" charset="0"/>
              </a:rPr>
              <a:t>with </a:t>
            </a:r>
            <a:r>
              <a:rPr lang="en-GB" sz="1600" b="1" dirty="0">
                <a:latin typeface="Cambria" panose="02040503050406030204" pitchFamily="18" charset="0"/>
                <a:ea typeface="Cambria" panose="02040503050406030204" pitchFamily="18" charset="0"/>
              </a:rPr>
              <a:t>citation-based metrics</a:t>
            </a:r>
          </a:p>
          <a:p>
            <a:pPr marL="0" indent="0">
              <a:buNone/>
            </a:pPr>
            <a:endParaRPr lang="en-MY" sz="1500" dirty="0"/>
          </a:p>
        </p:txBody>
      </p:sp>
      <p:pic>
        <p:nvPicPr>
          <p:cNvPr id="36" name="Picture 35" descr="A top view of books with different cover colours">
            <a:extLst>
              <a:ext uri="{FF2B5EF4-FFF2-40B4-BE49-F238E27FC236}">
                <a16:creationId xmlns:a16="http://schemas.microsoft.com/office/drawing/2014/main" id="{CD1AF398-D325-0D3E-B0DB-F1336FD55B9E}"/>
              </a:ext>
            </a:extLst>
          </p:cNvPr>
          <p:cNvPicPr>
            <a:picLocks noChangeAspect="1"/>
          </p:cNvPicPr>
          <p:nvPr/>
        </p:nvPicPr>
        <p:blipFill>
          <a:blip r:embed="rId2"/>
          <a:srcRect r="3" b="3"/>
          <a:stretch/>
        </p:blipFill>
        <p:spPr>
          <a:xfrm>
            <a:off x="5285635" y="731734"/>
            <a:ext cx="3332585" cy="3332585"/>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Tree>
    <p:extLst>
      <p:ext uri="{BB962C8B-B14F-4D97-AF65-F5344CB8AC3E}">
        <p14:creationId xmlns:p14="http://schemas.microsoft.com/office/powerpoint/2010/main" val="151129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5D9E2-3DF6-0BE0-2A61-C41E325C2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21BE5-5812-8665-B9A1-5782ED972643}"/>
              </a:ext>
            </a:extLst>
          </p:cNvPr>
          <p:cNvSpPr>
            <a:spLocks noGrp="1"/>
          </p:cNvSpPr>
          <p:nvPr>
            <p:ph type="title"/>
          </p:nvPr>
        </p:nvSpPr>
        <p:spPr>
          <a:xfrm>
            <a:off x="439859" y="1262818"/>
            <a:ext cx="2336449" cy="1797269"/>
          </a:xfrm>
        </p:spPr>
        <p:txBody>
          <a:bodyPr anchor="b">
            <a:normAutofit fontScale="90000"/>
          </a:bodyPr>
          <a:lstStyle/>
          <a:p>
            <a:pPr algn="r"/>
            <a:r>
              <a:rPr lang="en-GB" sz="2200" b="1" dirty="0">
                <a:solidFill>
                  <a:srgbClr val="00B050"/>
                </a:solidFill>
                <a:latin typeface="Cambria" panose="02040503050406030204" pitchFamily="18" charset="0"/>
                <a:ea typeface="Cambria" panose="02040503050406030204" pitchFamily="18" charset="0"/>
              </a:rPr>
              <a:t>Use Case: </a:t>
            </a:r>
            <a:br>
              <a:rPr lang="en-GB" sz="2200" b="1" dirty="0">
                <a:solidFill>
                  <a:srgbClr val="00B050"/>
                </a:solidFill>
                <a:latin typeface="Cambria" panose="02040503050406030204" pitchFamily="18" charset="0"/>
                <a:ea typeface="Cambria" panose="02040503050406030204" pitchFamily="18" charset="0"/>
              </a:rPr>
            </a:br>
            <a:r>
              <a:rPr lang="en-GB" sz="2200" b="1" dirty="0">
                <a:solidFill>
                  <a:srgbClr val="00B050"/>
                </a:solidFill>
                <a:latin typeface="Cambria" panose="02040503050406030204" pitchFamily="18" charset="0"/>
                <a:ea typeface="Cambria" panose="02040503050406030204" pitchFamily="18" charset="0"/>
              </a:rPr>
              <a:t>Social Sciences &amp; Humanities</a:t>
            </a:r>
            <a:br>
              <a:rPr lang="en-GB" sz="2200" b="1" dirty="0">
                <a:solidFill>
                  <a:srgbClr val="00B050"/>
                </a:solidFill>
                <a:latin typeface="Cambria" panose="02040503050406030204" pitchFamily="18" charset="0"/>
                <a:ea typeface="Cambria" panose="02040503050406030204" pitchFamily="18" charset="0"/>
              </a:rPr>
            </a:br>
            <a:br>
              <a:rPr lang="en-MY" sz="2200" b="1" dirty="0">
                <a:solidFill>
                  <a:srgbClr val="00B050"/>
                </a:solidFill>
                <a:latin typeface="Cambria" panose="02040503050406030204" pitchFamily="18" charset="0"/>
                <a:ea typeface="Cambria" panose="02040503050406030204" pitchFamily="18" charset="0"/>
              </a:rPr>
            </a:br>
            <a:r>
              <a:rPr lang="en-GB" sz="1600" dirty="0" err="1">
                <a:solidFill>
                  <a:srgbClr val="00B050"/>
                </a:solidFill>
                <a:latin typeface="Cambria" panose="02040503050406030204" pitchFamily="18" charset="0"/>
                <a:ea typeface="Cambria" panose="02040503050406030204" pitchFamily="18" charset="0"/>
              </a:rPr>
              <a:t>Dorta</a:t>
            </a:r>
            <a:r>
              <a:rPr lang="en-GB" sz="1600" dirty="0">
                <a:solidFill>
                  <a:srgbClr val="00B050"/>
                </a:solidFill>
                <a:latin typeface="Cambria" panose="02040503050406030204" pitchFamily="18" charset="0"/>
                <a:ea typeface="Cambria" panose="02040503050406030204" pitchFamily="18" charset="0"/>
              </a:rPr>
              <a:t>-González, P. and </a:t>
            </a:r>
            <a:r>
              <a:rPr lang="en-GB" sz="1600" dirty="0" err="1">
                <a:solidFill>
                  <a:srgbClr val="00B050"/>
                </a:solidFill>
                <a:latin typeface="Cambria" panose="02040503050406030204" pitchFamily="18" charset="0"/>
                <a:ea typeface="Cambria" panose="02040503050406030204" pitchFamily="18" charset="0"/>
              </a:rPr>
              <a:t>Dorta</a:t>
            </a:r>
            <a:r>
              <a:rPr lang="en-GB" sz="1600" dirty="0">
                <a:solidFill>
                  <a:srgbClr val="00B050"/>
                </a:solidFill>
                <a:latin typeface="Cambria" panose="02040503050406030204" pitchFamily="18" charset="0"/>
                <a:ea typeface="Cambria" panose="02040503050406030204" pitchFamily="18" charset="0"/>
              </a:rPr>
              <a:t>-González, M. I. (2012)</a:t>
            </a:r>
            <a:endParaRPr lang="en-MY" sz="1875" dirty="0">
              <a:solidFill>
                <a:srgbClr val="00B050"/>
              </a:solidFill>
              <a:latin typeface="Cambria" panose="02040503050406030204" pitchFamily="18" charset="0"/>
              <a:ea typeface="Cambria" panose="02040503050406030204" pitchFamily="18" charset="0"/>
            </a:endParaRPr>
          </a:p>
        </p:txBody>
      </p:sp>
      <p:graphicFrame>
        <p:nvGraphicFramePr>
          <p:cNvPr id="29" name="Content Placeholder 2">
            <a:extLst>
              <a:ext uri="{FF2B5EF4-FFF2-40B4-BE49-F238E27FC236}">
                <a16:creationId xmlns:a16="http://schemas.microsoft.com/office/drawing/2014/main" id="{D5B7296A-E788-F3FF-5C6D-EC5CA6ACEA1A}"/>
              </a:ext>
            </a:extLst>
          </p:cNvPr>
          <p:cNvGraphicFramePr>
            <a:graphicFrameLocks noGrp="1"/>
          </p:cNvGraphicFramePr>
          <p:nvPr>
            <p:ph idx="1"/>
            <p:extLst>
              <p:ext uri="{D42A27DB-BD31-4B8C-83A1-F6EECF244321}">
                <p14:modId xmlns:p14="http://schemas.microsoft.com/office/powerpoint/2010/main" val="3805081091"/>
              </p:ext>
            </p:extLst>
          </p:nvPr>
        </p:nvGraphicFramePr>
        <p:xfrm>
          <a:off x="3203848" y="339502"/>
          <a:ext cx="5472608"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58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1926-3BD7-0274-731A-A7C8E01C217B}"/>
            </a:ext>
          </a:extLst>
        </p:cNvPr>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D8755935-E49D-4351-B329-57A009E3C37E}"/>
              </a:ext>
            </a:extLst>
          </p:cNvPr>
          <p:cNvGraphicFramePr>
            <a:graphicFrameLocks noGrp="1"/>
          </p:cNvGraphicFramePr>
          <p:nvPr>
            <p:extLst>
              <p:ext uri="{D42A27DB-BD31-4B8C-83A1-F6EECF244321}">
                <p14:modId xmlns:p14="http://schemas.microsoft.com/office/powerpoint/2010/main" val="220348767"/>
              </p:ext>
            </p:extLst>
          </p:nvPr>
        </p:nvGraphicFramePr>
        <p:xfrm>
          <a:off x="388182" y="267494"/>
          <a:ext cx="8367636" cy="4347133"/>
        </p:xfrm>
        <a:graphic>
          <a:graphicData uri="http://schemas.openxmlformats.org/drawingml/2006/table">
            <a:tbl>
              <a:tblPr>
                <a:tableStyleId>{8EC20E35-A176-4012-BC5E-935CFFF8708E}</a:tableStyleId>
              </a:tblPr>
              <a:tblGrid>
                <a:gridCol w="1879562">
                  <a:extLst>
                    <a:ext uri="{9D8B030D-6E8A-4147-A177-3AD203B41FA5}">
                      <a16:colId xmlns:a16="http://schemas.microsoft.com/office/drawing/2014/main" val="63231500"/>
                    </a:ext>
                  </a:extLst>
                </a:gridCol>
                <a:gridCol w="3036632">
                  <a:extLst>
                    <a:ext uri="{9D8B030D-6E8A-4147-A177-3AD203B41FA5}">
                      <a16:colId xmlns:a16="http://schemas.microsoft.com/office/drawing/2014/main" val="2178124999"/>
                    </a:ext>
                  </a:extLst>
                </a:gridCol>
                <a:gridCol w="3451442">
                  <a:extLst>
                    <a:ext uri="{9D8B030D-6E8A-4147-A177-3AD203B41FA5}">
                      <a16:colId xmlns:a16="http://schemas.microsoft.com/office/drawing/2014/main" val="236777475"/>
                    </a:ext>
                  </a:extLst>
                </a:gridCol>
              </a:tblGrid>
              <a:tr h="544833">
                <a:tc>
                  <a:txBody>
                    <a:bodyPr/>
                    <a:lstStyle/>
                    <a:p>
                      <a:r>
                        <a:rPr lang="en-MY" sz="1100" b="1" cap="none" spc="0" dirty="0">
                          <a:solidFill>
                            <a:schemeClr val="tx1"/>
                          </a:solidFill>
                          <a:latin typeface="Cambria" panose="02040503050406030204" pitchFamily="18" charset="0"/>
                          <a:ea typeface="Cambria" panose="02040503050406030204" pitchFamily="18" charset="0"/>
                        </a:rPr>
                        <a:t>Aspect (</a:t>
                      </a:r>
                      <a:r>
                        <a:rPr lang="en-GB" sz="1100" b="1" cap="none" spc="0" dirty="0">
                          <a:solidFill>
                            <a:schemeClr val="tx1"/>
                          </a:solidFill>
                          <a:latin typeface="Cambria" panose="02040503050406030204" pitchFamily="18" charset="0"/>
                          <a:ea typeface="Cambria" panose="02040503050406030204" pitchFamily="18" charset="0"/>
                        </a:rPr>
                        <a:t>Ci</a:t>
                      </a:r>
                      <a:r>
                        <a:rPr lang="en-GB" sz="1100" b="1" dirty="0">
                          <a:latin typeface="Cambria" panose="02040503050406030204" pitchFamily="18" charset="0"/>
                          <a:ea typeface="Cambria" panose="02040503050406030204" pitchFamily="18" charset="0"/>
                        </a:rPr>
                        <a:t>tation </a:t>
                      </a:r>
                      <a:r>
                        <a:rPr lang="en-GB" sz="1100" b="1" dirty="0" err="1">
                          <a:latin typeface="Cambria" panose="02040503050406030204" pitchFamily="18" charset="0"/>
                          <a:ea typeface="Cambria" panose="02040503050406030204" pitchFamily="18" charset="0"/>
                        </a:rPr>
                        <a:t>Behavior</a:t>
                      </a:r>
                      <a:r>
                        <a:rPr lang="en-GB" sz="1100" b="1" dirty="0">
                          <a:latin typeface="Cambria" panose="02040503050406030204" pitchFamily="18" charset="0"/>
                          <a:ea typeface="Cambria" panose="02040503050406030204" pitchFamily="18" charset="0"/>
                        </a:rPr>
                        <a:t> )</a:t>
                      </a:r>
                      <a:endParaRPr lang="en-MY" sz="1100" b="1" cap="none" spc="0" dirty="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MY" sz="1100" b="1" cap="none" spc="0" dirty="0">
                          <a:solidFill>
                            <a:schemeClr val="tx1"/>
                          </a:solidFill>
                          <a:latin typeface="Cambria" panose="02040503050406030204" pitchFamily="18" charset="0"/>
                          <a:ea typeface="Cambria" panose="02040503050406030204" pitchFamily="18" charset="0"/>
                        </a:rPr>
                        <a:t>Sciences</a:t>
                      </a:r>
                      <a:endParaRPr lang="en-MY" sz="1100" cap="none" spc="0" dirty="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MY" sz="1100" b="1" cap="none" spc="0" dirty="0">
                          <a:solidFill>
                            <a:schemeClr val="tx1"/>
                          </a:solidFill>
                          <a:latin typeface="Cambria" panose="02040503050406030204" pitchFamily="18" charset="0"/>
                          <a:ea typeface="Cambria" panose="02040503050406030204" pitchFamily="18" charset="0"/>
                        </a:rPr>
                        <a:t>Social Sciences</a:t>
                      </a:r>
                      <a:endParaRPr lang="en-MY" sz="1100" cap="none" spc="0" dirty="0">
                        <a:solidFill>
                          <a:schemeClr val="tx1"/>
                        </a:solidFill>
                        <a:latin typeface="Cambria" panose="02040503050406030204" pitchFamily="18" charset="0"/>
                        <a:ea typeface="Cambria" panose="02040503050406030204" pitchFamily="18" charset="0"/>
                      </a:endParaRPr>
                    </a:p>
                  </a:txBody>
                  <a:tcPr marL="87341" marR="42332" marT="67186" marB="67186" anchor="ctr"/>
                </a:tc>
                <a:extLst>
                  <a:ext uri="{0D108BD9-81ED-4DB2-BD59-A6C34878D82A}">
                    <a16:rowId xmlns:a16="http://schemas.microsoft.com/office/drawing/2014/main" val="842991034"/>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Reference List Length</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GB" sz="1100" cap="none" spc="0">
                          <a:solidFill>
                            <a:schemeClr val="tx1"/>
                          </a:solidFill>
                          <a:latin typeface="Cambria" panose="02040503050406030204" pitchFamily="18" charset="0"/>
                          <a:ea typeface="Cambria" panose="02040503050406030204" pitchFamily="18" charset="0"/>
                        </a:rPr>
                        <a:t>Shorter reference lists on average.</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Longer reference lists, about 30% more than sciences.</a:t>
                      </a:r>
                    </a:p>
                  </a:txBody>
                  <a:tcPr marL="87341" marR="42332" marT="67186" marB="67186" anchor="ctr"/>
                </a:tc>
                <a:extLst>
                  <a:ext uri="{0D108BD9-81ED-4DB2-BD59-A6C34878D82A}">
                    <a16:rowId xmlns:a16="http://schemas.microsoft.com/office/drawing/2014/main" val="2545124976"/>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Proportion of JCR References</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GB" sz="1100" cap="none" spc="0">
                          <a:solidFill>
                            <a:schemeClr val="tx1"/>
                          </a:solidFill>
                          <a:latin typeface="Cambria" panose="02040503050406030204" pitchFamily="18" charset="0"/>
                          <a:ea typeface="Cambria" panose="02040503050406030204" pitchFamily="18" charset="0"/>
                        </a:rPr>
                        <a:t>~80% of references are to JCR-indexed items.</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~60% of references are to JCR-indexed items.</a:t>
                      </a:r>
                    </a:p>
                  </a:txBody>
                  <a:tcPr marL="87341" marR="42332" marT="67186" marB="67186" anchor="ctr"/>
                </a:tc>
                <a:extLst>
                  <a:ext uri="{0D108BD9-81ED-4DB2-BD59-A6C34878D82A}">
                    <a16:rowId xmlns:a16="http://schemas.microsoft.com/office/drawing/2014/main" val="376199223"/>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Non-JCR References</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~20% are non-JCR items (e.g., books, proceedings).</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~40% are non-JCR items (e.g., books, proceedings).</a:t>
                      </a:r>
                    </a:p>
                  </a:txBody>
                  <a:tcPr marL="87341" marR="42332" marT="67186" marB="67186" anchor="ctr"/>
                </a:tc>
                <a:extLst>
                  <a:ext uri="{0D108BD9-81ED-4DB2-BD59-A6C34878D82A}">
                    <a16:rowId xmlns:a16="http://schemas.microsoft.com/office/drawing/2014/main" val="2451797985"/>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Citation Timeliness</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GB" sz="1100" cap="none" spc="0">
                          <a:solidFill>
                            <a:schemeClr val="tx1"/>
                          </a:solidFill>
                          <a:latin typeface="Cambria" panose="02040503050406030204" pitchFamily="18" charset="0"/>
                          <a:ea typeface="Cambria" panose="02040503050406030204" pitchFamily="18" charset="0"/>
                        </a:rPr>
                        <a:t>Focus on recent publications (e.g., 2-year window).</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Cite older works, reflecting long-lasting relevance.</a:t>
                      </a:r>
                    </a:p>
                  </a:txBody>
                  <a:tcPr marL="87341" marR="42332" marT="67186" marB="67186" anchor="ctr"/>
                </a:tc>
                <a:extLst>
                  <a:ext uri="{0D108BD9-81ED-4DB2-BD59-A6C34878D82A}">
                    <a16:rowId xmlns:a16="http://schemas.microsoft.com/office/drawing/2014/main" val="1455809402"/>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Primary Sources Cited</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MY" sz="1100" cap="none" spc="0">
                          <a:solidFill>
                            <a:schemeClr val="tx1"/>
                          </a:solidFill>
                          <a:latin typeface="Cambria" panose="02040503050406030204" pitchFamily="18" charset="0"/>
                          <a:ea typeface="Cambria" panose="02040503050406030204" pitchFamily="18" charset="0"/>
                        </a:rPr>
                        <a:t>Predominantly journal articles.</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Mix of journal articles, books, and book chapters.</a:t>
                      </a:r>
                    </a:p>
                  </a:txBody>
                  <a:tcPr marL="87341" marR="42332" marT="67186" marB="67186" anchor="ctr"/>
                </a:tc>
                <a:extLst>
                  <a:ext uri="{0D108BD9-81ED-4DB2-BD59-A6C34878D82A}">
                    <a16:rowId xmlns:a16="http://schemas.microsoft.com/office/drawing/2014/main" val="2966534494"/>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Field-Specific Variations</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GB" sz="1100" cap="none" spc="0">
                          <a:solidFill>
                            <a:schemeClr val="tx1"/>
                          </a:solidFill>
                          <a:latin typeface="Cambria" panose="02040503050406030204" pitchFamily="18" charset="0"/>
                          <a:ea typeface="Cambria" panose="02040503050406030204" pitchFamily="18" charset="0"/>
                        </a:rPr>
                        <a:t>More homogeneous citation practices across fields.</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Highly varied, e.g., psychology vs. history.</a:t>
                      </a:r>
                    </a:p>
                  </a:txBody>
                  <a:tcPr marL="87341" marR="42332" marT="67186" marB="67186" anchor="ctr"/>
                </a:tc>
                <a:extLst>
                  <a:ext uri="{0D108BD9-81ED-4DB2-BD59-A6C34878D82A}">
                    <a16:rowId xmlns:a16="http://schemas.microsoft.com/office/drawing/2014/main" val="2442967398"/>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Interdisciplinary Citations</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GB" sz="1100" cap="none" spc="0">
                          <a:solidFill>
                            <a:schemeClr val="tx1"/>
                          </a:solidFill>
                          <a:latin typeface="Cambria" panose="02040503050406030204" pitchFamily="18" charset="0"/>
                          <a:ea typeface="Cambria" panose="02040503050406030204" pitchFamily="18" charset="0"/>
                        </a:rPr>
                        <a:t>Frequently cite within related science disciplines.</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Strong interdisciplinary and cross-field citations.</a:t>
                      </a:r>
                    </a:p>
                  </a:txBody>
                  <a:tcPr marL="87341" marR="42332" marT="67186" marB="67186" anchor="ctr"/>
                </a:tc>
                <a:extLst>
                  <a:ext uri="{0D108BD9-81ED-4DB2-BD59-A6C34878D82A}">
                    <a16:rowId xmlns:a16="http://schemas.microsoft.com/office/drawing/2014/main" val="2299492514"/>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Focus on Citation Recency</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GB" sz="1100" cap="none" spc="0">
                          <a:solidFill>
                            <a:schemeClr val="tx1"/>
                          </a:solidFill>
                          <a:latin typeface="Cambria" panose="02040503050406030204" pitchFamily="18" charset="0"/>
                          <a:ea typeface="Cambria" panose="02040503050406030204" pitchFamily="18" charset="0"/>
                        </a:rPr>
                        <a:t>Higher citation counts within 2-year windows.</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Lower citation counts in short timeframes.</a:t>
                      </a:r>
                    </a:p>
                  </a:txBody>
                  <a:tcPr marL="87341" marR="42332" marT="67186" marB="67186" anchor="ctr"/>
                </a:tc>
                <a:extLst>
                  <a:ext uri="{0D108BD9-81ED-4DB2-BD59-A6C34878D82A}">
                    <a16:rowId xmlns:a16="http://schemas.microsoft.com/office/drawing/2014/main" val="1565299558"/>
                  </a:ext>
                </a:extLst>
              </a:tr>
              <a:tr h="363510">
                <a:tc>
                  <a:txBody>
                    <a:bodyPr/>
                    <a:lstStyle/>
                    <a:p>
                      <a:r>
                        <a:rPr lang="en-MY" sz="1100" b="1" cap="none" spc="0">
                          <a:solidFill>
                            <a:schemeClr val="tx1"/>
                          </a:solidFill>
                          <a:latin typeface="Cambria" panose="02040503050406030204" pitchFamily="18" charset="0"/>
                          <a:ea typeface="Cambria" panose="02040503050406030204" pitchFamily="18" charset="0"/>
                        </a:rPr>
                        <a:t>Use of Books</a:t>
                      </a:r>
                      <a:endParaRPr lang="en-MY" sz="1100" cap="none" spc="0">
                        <a:solidFill>
                          <a:schemeClr val="tx1"/>
                        </a:solidFill>
                        <a:latin typeface="Cambria" panose="02040503050406030204" pitchFamily="18" charset="0"/>
                        <a:ea typeface="Cambria" panose="02040503050406030204" pitchFamily="18" charset="0"/>
                      </a:endParaRP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Rarely cited in most fields.</a:t>
                      </a:r>
                    </a:p>
                  </a:txBody>
                  <a:tcPr marL="87341" marR="42332" marT="67186" marB="67186" anchor="ctr"/>
                </a:tc>
                <a:tc>
                  <a:txBody>
                    <a:bodyPr/>
                    <a:lstStyle/>
                    <a:p>
                      <a:r>
                        <a:rPr lang="en-GB" sz="1100" cap="none" spc="0" dirty="0">
                          <a:solidFill>
                            <a:schemeClr val="tx1"/>
                          </a:solidFill>
                          <a:latin typeface="Cambria" panose="02040503050406030204" pitchFamily="18" charset="0"/>
                          <a:ea typeface="Cambria" panose="02040503050406030204" pitchFamily="18" charset="0"/>
                        </a:rPr>
                        <a:t>Books are significant sources, especially in history.</a:t>
                      </a:r>
                    </a:p>
                  </a:txBody>
                  <a:tcPr marL="87341" marR="42332" marT="67186" marB="67186" anchor="ctr"/>
                </a:tc>
                <a:extLst>
                  <a:ext uri="{0D108BD9-81ED-4DB2-BD59-A6C34878D82A}">
                    <a16:rowId xmlns:a16="http://schemas.microsoft.com/office/drawing/2014/main" val="3455879604"/>
                  </a:ext>
                </a:extLst>
              </a:tr>
            </a:tbl>
          </a:graphicData>
        </a:graphic>
      </p:graphicFrame>
      <p:sp>
        <p:nvSpPr>
          <p:cNvPr id="3" name="TextBox 2">
            <a:extLst>
              <a:ext uri="{FF2B5EF4-FFF2-40B4-BE49-F238E27FC236}">
                <a16:creationId xmlns:a16="http://schemas.microsoft.com/office/drawing/2014/main" id="{77FB7AD6-2CDA-5234-E140-564DADDD07EB}"/>
              </a:ext>
            </a:extLst>
          </p:cNvPr>
          <p:cNvSpPr txBox="1"/>
          <p:nvPr/>
        </p:nvSpPr>
        <p:spPr>
          <a:xfrm>
            <a:off x="1835696" y="4659982"/>
            <a:ext cx="4572000" cy="279307"/>
          </a:xfrm>
          <a:prstGeom prst="rect">
            <a:avLst/>
          </a:prstGeom>
          <a:noFill/>
        </p:spPr>
        <p:txBody>
          <a:bodyPr wrap="square">
            <a:spAutoFit/>
          </a:bodyPr>
          <a:lstStyle/>
          <a:p>
            <a:pPr algn="r" fontAlgn="base">
              <a:lnSpc>
                <a:spcPct val="90000"/>
              </a:lnSpc>
              <a:spcBef>
                <a:spcPct val="0"/>
              </a:spcBef>
              <a:spcAft>
                <a:spcPts val="450"/>
              </a:spcAft>
            </a:pPr>
            <a:r>
              <a:rPr lang="en-GB" sz="1350" dirty="0" err="1">
                <a:solidFill>
                  <a:schemeClr val="bg1"/>
                </a:solidFill>
                <a:latin typeface="Abadi" panose="020B0604020104020204" pitchFamily="34" charset="0"/>
              </a:rPr>
              <a:t>Dorta</a:t>
            </a:r>
            <a:r>
              <a:rPr lang="en-GB" sz="1350" dirty="0">
                <a:solidFill>
                  <a:schemeClr val="bg1"/>
                </a:solidFill>
                <a:latin typeface="Abadi" panose="020B0604020104020204" pitchFamily="34" charset="0"/>
              </a:rPr>
              <a:t>-González. and </a:t>
            </a:r>
            <a:r>
              <a:rPr lang="en-GB" sz="1350" dirty="0" err="1">
                <a:solidFill>
                  <a:schemeClr val="bg1"/>
                </a:solidFill>
                <a:latin typeface="Abadi" panose="020B0604020104020204" pitchFamily="34" charset="0"/>
              </a:rPr>
              <a:t>Dorta</a:t>
            </a:r>
            <a:r>
              <a:rPr lang="en-GB" sz="1350" dirty="0">
                <a:solidFill>
                  <a:schemeClr val="bg1"/>
                </a:solidFill>
                <a:latin typeface="Abadi" panose="020B0604020104020204" pitchFamily="34" charset="0"/>
              </a:rPr>
              <a:t>-González, (2012).</a:t>
            </a:r>
            <a:endParaRPr lang="en-MY" sz="1350" dirty="0">
              <a:solidFill>
                <a:schemeClr val="bg1"/>
              </a:solidFill>
              <a:latin typeface="Abadi" panose="020B0604020104020204" pitchFamily="34" charset="0"/>
            </a:endParaRPr>
          </a:p>
        </p:txBody>
      </p:sp>
    </p:spTree>
    <p:extLst>
      <p:ext uri="{BB962C8B-B14F-4D97-AF65-F5344CB8AC3E}">
        <p14:creationId xmlns:p14="http://schemas.microsoft.com/office/powerpoint/2010/main" val="33918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01DF-1F14-6BBD-DF36-BEAA1843B5D8}"/>
              </a:ext>
            </a:extLst>
          </p:cNvPr>
          <p:cNvSpPr>
            <a:spLocks noGrp="1"/>
          </p:cNvSpPr>
          <p:nvPr>
            <p:ph type="title"/>
          </p:nvPr>
        </p:nvSpPr>
        <p:spPr>
          <a:xfrm>
            <a:off x="539552" y="771550"/>
            <a:ext cx="2401025" cy="2540623"/>
          </a:xfrm>
        </p:spPr>
        <p:txBody>
          <a:bodyPr anchor="b">
            <a:normAutofit/>
          </a:bodyPr>
          <a:lstStyle/>
          <a:p>
            <a:pPr algn="r"/>
            <a:r>
              <a:rPr lang="en-GB" sz="2100" b="1" dirty="0">
                <a:solidFill>
                  <a:srgbClr val="00B050"/>
                </a:solidFill>
                <a:latin typeface="Cambria" panose="02040503050406030204" pitchFamily="18" charset="0"/>
                <a:ea typeface="Cambria" panose="02040503050406030204" pitchFamily="18" charset="0"/>
              </a:rPr>
              <a:t>Use Case: Biomedicine</a:t>
            </a:r>
            <a:br>
              <a:rPr lang="en-GB" sz="3000" b="1" dirty="0">
                <a:solidFill>
                  <a:srgbClr val="00B050"/>
                </a:solidFill>
                <a:latin typeface="Cambria" panose="02040503050406030204" pitchFamily="18" charset="0"/>
                <a:ea typeface="Cambria" panose="02040503050406030204" pitchFamily="18" charset="0"/>
              </a:rPr>
            </a:br>
            <a:br>
              <a:rPr lang="en-GB" sz="3000" b="1" dirty="0">
                <a:solidFill>
                  <a:srgbClr val="00B050"/>
                </a:solidFill>
                <a:latin typeface="Cambria" panose="02040503050406030204" pitchFamily="18" charset="0"/>
                <a:ea typeface="Cambria" panose="02040503050406030204" pitchFamily="18" charset="0"/>
              </a:rPr>
            </a:br>
            <a:r>
              <a:rPr lang="en-GB" sz="1400" dirty="0" err="1">
                <a:solidFill>
                  <a:srgbClr val="00B050"/>
                </a:solidFill>
                <a:latin typeface="Cambria" panose="02040503050406030204" pitchFamily="18" charset="0"/>
                <a:ea typeface="Cambria" panose="02040503050406030204" pitchFamily="18" charset="0"/>
              </a:rPr>
              <a:t>Falagas</a:t>
            </a:r>
            <a:r>
              <a:rPr lang="en-GB" sz="1400" dirty="0">
                <a:solidFill>
                  <a:srgbClr val="00B050"/>
                </a:solidFill>
                <a:latin typeface="Cambria" panose="02040503050406030204" pitchFamily="18" charset="0"/>
                <a:ea typeface="Cambria" panose="02040503050406030204" pitchFamily="18" charset="0"/>
              </a:rPr>
              <a:t> et al. (2018) </a:t>
            </a:r>
            <a:br>
              <a:rPr lang="en-MY" sz="1400" dirty="0">
                <a:solidFill>
                  <a:srgbClr val="00B050"/>
                </a:solidFill>
                <a:latin typeface="Cambria" panose="02040503050406030204" pitchFamily="18" charset="0"/>
                <a:ea typeface="Cambria" panose="02040503050406030204" pitchFamily="18" charset="0"/>
              </a:rPr>
            </a:br>
            <a:endParaRPr lang="en-MY" sz="1400" dirty="0">
              <a:solidFill>
                <a:srgbClr val="00B050"/>
              </a:solidFill>
              <a:latin typeface="Cambria" panose="02040503050406030204" pitchFamily="18" charset="0"/>
              <a:ea typeface="Cambria" panose="02040503050406030204" pitchFamily="18" charset="0"/>
            </a:endParaRPr>
          </a:p>
        </p:txBody>
      </p:sp>
      <p:graphicFrame>
        <p:nvGraphicFramePr>
          <p:cNvPr id="5" name="Content Placeholder 2">
            <a:extLst>
              <a:ext uri="{FF2B5EF4-FFF2-40B4-BE49-F238E27FC236}">
                <a16:creationId xmlns:a16="http://schemas.microsoft.com/office/drawing/2014/main" id="{109B8CC9-9607-8D0F-50EA-70A919BBD6B5}"/>
              </a:ext>
            </a:extLst>
          </p:cNvPr>
          <p:cNvGraphicFramePr>
            <a:graphicFrameLocks noGrp="1"/>
          </p:cNvGraphicFramePr>
          <p:nvPr>
            <p:ph idx="1"/>
            <p:extLst>
              <p:ext uri="{D42A27DB-BD31-4B8C-83A1-F6EECF244321}">
                <p14:modId xmlns:p14="http://schemas.microsoft.com/office/powerpoint/2010/main" val="3313228218"/>
              </p:ext>
            </p:extLst>
          </p:nvPr>
        </p:nvGraphicFramePr>
        <p:xfrm>
          <a:off x="3491880" y="339501"/>
          <a:ext cx="5184576" cy="403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47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3035</Words>
  <Application>Microsoft Office PowerPoint</Application>
  <PresentationFormat>On-screen Show (16:9)</PresentationFormat>
  <Paragraphs>193</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Abadi</vt:lpstr>
      <vt:lpstr>Aptos</vt:lpstr>
      <vt:lpstr>Arial</vt:lpstr>
      <vt:lpstr>Calibri</vt:lpstr>
      <vt:lpstr>Cambria</vt:lpstr>
      <vt:lpstr>Wingdings</vt:lpstr>
      <vt:lpstr>Office Theme</vt:lpstr>
      <vt:lpstr>PowerPoint Presentation</vt:lpstr>
      <vt:lpstr>Introduction</vt:lpstr>
      <vt:lpstr>History: Journal Impact Factor (JIF)</vt:lpstr>
      <vt:lpstr>Journal Impact Factor (JIF)</vt:lpstr>
      <vt:lpstr>Journal Impact Factor (JIF)</vt:lpstr>
      <vt:lpstr>JIF Evaluation Across Disciplines</vt:lpstr>
      <vt:lpstr>Use Case:  Social Sciences &amp; Humanities  Dorta-González, P. and Dorta-González, M. I. (2012)</vt:lpstr>
      <vt:lpstr>PowerPoint Presentation</vt:lpstr>
      <vt:lpstr>Use Case: Biomedicine  Falagas et al. (2018)  </vt:lpstr>
      <vt:lpstr>Use Case: Medicine  Davis et al. (2018))</vt:lpstr>
      <vt:lpstr>Use Case:  Medicine  Ho, Y., Giordano, V., Mauffrey, C., &amp; Giannoudis, P. V. (2024).  </vt:lpstr>
      <vt:lpstr>Use Case: Computer Science  Rokach, 2012) </vt:lpstr>
      <vt:lpstr>Use Case: Soil Science  Zinn, Y. L., &amp; Da Rocha, W. P. (2024).   </vt:lpstr>
      <vt:lpstr>Use Case: JIF in National Journal ranking  Kulczycki et al. (2022))</vt:lpstr>
      <vt:lpstr>Alternatives to JIF</vt:lpstr>
      <vt:lpstr>Alternatives to JIF</vt:lpstr>
      <vt:lpstr>Alternatives to JIF</vt:lpstr>
      <vt:lpstr>Alternatives to JIF</vt:lpstr>
      <vt:lpstr>Multi-Dimensional Research Evaluation:  What Should be Done?</vt:lpstr>
      <vt:lpstr>Multi-Dimensional Research Evaluation:  What Should be Done?</vt:lpstr>
      <vt:lpstr>References</vt:lpstr>
      <vt:lpstr>References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NA</cp:lastModifiedBy>
  <cp:revision>45</cp:revision>
  <dcterms:created xsi:type="dcterms:W3CDTF">2006-08-16T00:00:00Z</dcterms:created>
  <dcterms:modified xsi:type="dcterms:W3CDTF">2025-02-19T11:44:51Z</dcterms:modified>
</cp:coreProperties>
</file>