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1783"/>
    <a:srgbClr val="FFCC2A"/>
    <a:srgbClr val="DEA9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8830"/>
            <a:ext cx="5334000" cy="188595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381783"/>
                </a:solidFill>
                <a:latin typeface="Cambria" pitchFamily="18" charset="0"/>
              </a:rPr>
              <a:t>Title Text Place Here Line 1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381783"/>
                </a:solidFill>
                <a:latin typeface="Cambria" pitchFamily="18" charset="0"/>
              </a:rPr>
              <a:t>Text Place Here Line 2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381783"/>
                </a:solidFill>
                <a:latin typeface="Cambria" pitchFamily="18" charset="0"/>
              </a:rPr>
              <a:t>Text Line 3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ambria" pitchFamily="18" charset="0"/>
              </a:rPr>
              <a:t>–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Font name “Cambria” Size 22pt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Please use this font type in all text.</a:t>
            </a:r>
          </a:p>
          <a:p>
            <a:pPr algn="l">
              <a:spcBef>
                <a:spcPts val="0"/>
              </a:spcBef>
            </a:pPr>
            <a:endParaRPr lang="en-US" sz="2500" b="1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00" y="2840665"/>
            <a:ext cx="4724400" cy="28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1783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Name of Presenter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9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- Font Size 20pt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3162300"/>
            <a:ext cx="4724400" cy="628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1500" dirty="0" smtClean="0">
                <a:latin typeface="Cambria" pitchFamily="18" charset="0"/>
              </a:rPr>
              <a:t>Institute / Affiliation of Presenter Line 1</a:t>
            </a:r>
          </a:p>
          <a:p>
            <a:pPr lvl="0"/>
            <a:r>
              <a:rPr lang="en-US" sz="1500" dirty="0" smtClean="0">
                <a:latin typeface="Cambria" pitchFamily="18" charset="0"/>
              </a:rPr>
              <a:t>Affiliation of Presenter Line 2  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ambria" pitchFamily="18" charset="0"/>
              </a:rPr>
              <a:t>- Font Size 15pt  </a:t>
            </a:r>
            <a:endParaRPr kumimoji="0" lang="en-US" sz="15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/>
            <a:r>
              <a:rPr lang="en-US" sz="2000" b="1" dirty="0" smtClean="0">
                <a:solidFill>
                  <a:srgbClr val="381783"/>
                </a:solidFill>
                <a:latin typeface="Cambria" pitchFamily="18" charset="0"/>
              </a:rPr>
              <a:t>Heading Text Place Here Line 1</a:t>
            </a:r>
          </a:p>
          <a:p>
            <a:pPr marL="342900" lvl="0" indent="-342900"/>
            <a:r>
              <a:rPr lang="en-US" sz="2000" b="1" dirty="0" smtClean="0">
                <a:solidFill>
                  <a:srgbClr val="381783"/>
                </a:solidFill>
                <a:latin typeface="Cambria" pitchFamily="18" charset="0"/>
              </a:rPr>
              <a:t>Heading Text Line 2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– Font Size 20pt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US" sz="1200" dirty="0" smtClean="0">
                <a:latin typeface="Cambria" pitchFamily="18" charset="0"/>
              </a:rPr>
              <a:t>Text/Figures/Tables Place Here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Fonts size 12 to 14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76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Adnan Murtaza</dc:creator>
  <cp:lastModifiedBy>HP Z6460</cp:lastModifiedBy>
  <cp:revision>36</cp:revision>
  <dcterms:created xsi:type="dcterms:W3CDTF">2006-08-16T00:00:00Z</dcterms:created>
  <dcterms:modified xsi:type="dcterms:W3CDTF">2024-02-01T10:53:50Z</dcterms:modified>
</cp:coreProperties>
</file>