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04"/>
  </p:normalViewPr>
  <p:slideViewPr>
    <p:cSldViewPr snapToGrid="0" snapToObjects="1">
      <p:cViewPr>
        <p:scale>
          <a:sx n="87" d="100"/>
          <a:sy n="87" d="100"/>
        </p:scale>
        <p:origin x="95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1A2B-CAEA-F941-AA96-AA0D190BA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21045-AB37-EF43-82D4-A458C9047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32C35-CE0C-0945-806F-2E1BE841D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2C66A-C820-BA48-B7D4-33CF7297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9B093-A7C0-7C4F-BA8E-FAB2980E2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8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A99A9-C879-5E4D-AED9-53967B8D0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97A382-6B17-D34C-B7B1-016A93CF0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B3DE3-534D-5A4D-BABC-B624A2FA9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7B529-13E5-464D-9EB2-EA8C2710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4138E-8A64-BA4E-8545-8E83CC7E5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9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862466-BD2F-2C44-8FAF-A488EE6F7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40140-4D95-E74A-A909-D4F23B47F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22BDA-16B1-5240-9B4F-882C8AAAC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B73AB-2253-1F48-964E-95EC83A8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5CD4C-25C6-A444-BC1B-DF8B0FCA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83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13BA3-12A2-BF41-9318-7A3D04B1C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341F9-4391-6242-B782-D9D62CD0A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E5ECE-1D7C-5A48-927E-E771CF28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30D5F-1738-BB45-A1B1-98FFBC94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1FA5B-950D-B149-941C-37AF0D6D2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07481-C9DD-9B43-B57F-077F94D41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1037F-0E9A-8C40-885B-440F5CB25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32779-2C5D-F048-A96D-F3520101D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D8DE0-49A3-004D-85BB-96D573DA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98B31-ED63-9C43-AF5E-F1CB6419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9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409CE-AB48-F346-997B-FC8D9C42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61073-B8F8-BB41-9349-AFC42AC16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550C9-E5D4-5840-993A-499C73B18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065C5-60A3-644E-949B-4B3832D2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36927-09A3-E742-A293-2AEC5EB2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4A330-D6F9-6646-A62B-C983D5480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8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5BAA3-FE41-6141-BC4F-6964D1519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D09D3-0A72-F54C-8A1C-77554FD9F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951F76-6D8A-C34F-BFA1-65B8E21A5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FB17D-A5CC-0C4F-A4D0-664A82EE0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C3C46-2BFA-BD47-9CC6-AC913F1F4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EF098E-BD19-1349-BF3F-F127E582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705A4-F984-964B-9DAA-ACFEB367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95612-044A-8645-BD30-CA7C9D32C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C7D4-7AAF-A546-A480-167111157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824EEE-F396-F140-A7DF-6665716AF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BCDA94-C73D-D14E-B3A6-BAA21214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EC848-8038-8A45-A1F7-A3BFF3AE2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5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341D9-0011-004C-A4DB-8C1A2ABE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931C6-FFAF-3746-B828-E003D9C8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38190-5495-2943-8F98-897C004B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4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4C34-4CA9-F84E-AD29-C673EE84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03DE6-3627-1244-B8A4-3F7DE76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D0F9E-2A0E-DE4D-8949-F91A604B1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93EEC-7D8D-2043-9951-EB94E0B5C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77A60-01D4-9343-802F-6D394405A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B6C54-2B04-2648-820E-F908250C5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8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D53DC-26A6-BC46-8EE1-42532D64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2FF5DC-3DBB-B747-BC3C-F2439377B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A6E9E8-D906-7148-9836-59B770B28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0FFE8-7D66-8D42-84B6-013F8360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2E186-F5E3-B142-9F30-6C606B86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13D63-E4FA-B642-91EA-8B3D43C9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8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38CE27-ECAD-0746-B08A-ABCD384D5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91E0C-66CC-3443-B440-4CFB2E1DA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7E217-49E1-8843-A8A8-BF54FFA57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0A48-A29C-994B-837E-B3EBF259A9BC}" type="datetimeFigureOut">
              <a:rPr lang="en-US" smtClean="0"/>
              <a:t>9/28/25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97A09-C060-0044-ADD8-2A3A179BF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48907-52BA-4342-87E5-9201768E4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8C1C8-2882-F643-AC2A-523F5634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6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CCEC56-7866-1646-9B6B-B34979DA1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4236C07-B572-E34F-85B1-5164E96E6AB8}"/>
              </a:ext>
            </a:extLst>
          </p:cNvPr>
          <p:cNvSpPr/>
          <p:nvPr/>
        </p:nvSpPr>
        <p:spPr>
          <a:xfrm>
            <a:off x="585019" y="1544450"/>
            <a:ext cx="6096000" cy="143885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125"/>
              </a:spcBef>
              <a:spcAft>
                <a:spcPts val="125"/>
              </a:spcAft>
              <a:defRPr/>
            </a:pPr>
            <a:r>
              <a:rPr lang="en-US" b="1" dirty="0">
                <a:latin typeface="Cambria" pitchFamily="18" charset="0"/>
              </a:rPr>
              <a:t>Title: </a:t>
            </a:r>
            <a:br>
              <a:rPr lang="en-US" b="1" dirty="0">
                <a:latin typeface="Cambria" pitchFamily="18" charset="0"/>
              </a:rPr>
            </a:b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Presentation Title Place Here and </a:t>
            </a:r>
          </a:p>
          <a:p>
            <a:pPr lvl="0">
              <a:spcBef>
                <a:spcPts val="125"/>
              </a:spcBef>
              <a:spcAft>
                <a:spcPts val="125"/>
              </a:spcAft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Use This Font ‘Cambria’ (Bold) </a:t>
            </a:r>
          </a:p>
          <a:p>
            <a:pPr lvl="0">
              <a:spcBef>
                <a:spcPts val="125"/>
              </a:spcBef>
              <a:spcAft>
                <a:spcPts val="125"/>
              </a:spcAft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Text Color: </a:t>
            </a:r>
            <a:r>
              <a:rPr lang="en-US" b="1" dirty="0">
                <a:latin typeface="Cambria" pitchFamily="18" charset="0"/>
              </a:rPr>
              <a:t>Black</a:t>
            </a:r>
          </a:p>
          <a:p>
            <a:pPr lvl="0">
              <a:spcBef>
                <a:spcPts val="125"/>
              </a:spcBef>
              <a:spcAft>
                <a:spcPts val="125"/>
              </a:spcAft>
              <a:defRPr/>
            </a:pPr>
            <a:r>
              <a:rPr lang="en-US" sz="1050" b="1" dirty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Font size 22pt to 26pt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73A78B-366C-AA49-9BA9-F03AFB3EBB78}"/>
              </a:ext>
            </a:extLst>
          </p:cNvPr>
          <p:cNvSpPr/>
          <p:nvPr/>
        </p:nvSpPr>
        <p:spPr>
          <a:xfrm>
            <a:off x="585019" y="4372810"/>
            <a:ext cx="6096000" cy="109568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200" b="1" dirty="0">
                <a:latin typeface="Cambria" pitchFamily="18" charset="0"/>
              </a:rPr>
              <a:t>Presenter Name (Bold)</a:t>
            </a:r>
            <a:r>
              <a:rPr lang="en-US" sz="1600" b="1" dirty="0">
                <a:latin typeface="Cambria" pitchFamily="18" charset="0"/>
              </a:rPr>
              <a:t> size 18-24pt</a:t>
            </a:r>
          </a:p>
          <a:p>
            <a:pPr>
              <a:spcBef>
                <a:spcPct val="20000"/>
              </a:spcBef>
            </a:pPr>
            <a:r>
              <a:rPr lang="en-US" dirty="0">
                <a:latin typeface="Cambria" pitchFamily="18" charset="0"/>
              </a:rPr>
              <a:t>Affiliation / Institute (Normal) </a:t>
            </a:r>
            <a:r>
              <a:rPr lang="en-US" b="1" dirty="0">
                <a:latin typeface="Cambria" pitchFamily="18" charset="0"/>
              </a:rPr>
              <a:t>size 16-20pt</a:t>
            </a:r>
          </a:p>
          <a:p>
            <a:pPr lvl="0">
              <a:spcBef>
                <a:spcPct val="20000"/>
              </a:spcBef>
              <a:defRPr/>
            </a:pP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7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785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82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76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0483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806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901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9336C2-451B-BB40-AFD8-426BBEFF2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8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DD4F1C-7260-1848-9161-975C60CAE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474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</Words>
  <Application>Microsoft Macintosh PowerPoint</Application>
  <PresentationFormat>Widescreen</PresentationFormat>
  <Paragraphs>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2025-09-27T20:38:57Z</dcterms:created>
  <dcterms:modified xsi:type="dcterms:W3CDTF">2025-09-27T20:47:20Z</dcterms:modified>
</cp:coreProperties>
</file>