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Lst>
  <p:sldSz cx="15113000" cy="21374100"/>
  <p:notesSz cx="6858000" cy="9144000"/>
  <p:embeddedFontLst>
    <p:embeddedFont>
      <p:font typeface="Berthold Block" charset="1" panose="02000506040000020004"/>
      <p:regular r:id="rId10"/>
    </p:embeddedFont>
    <p:embeddedFont>
      <p:font typeface="Canva Sans Bold" charset="1" panose="020B0803030501040103"/>
      <p:regular r:id="rId11"/>
    </p:embeddedFont>
    <p:embeddedFont>
      <p:font typeface="Canva Sans" charset="1" panose="020B0503030501040103"/>
      <p:regular r:id="rId12"/>
    </p:embeddedFont>
    <p:embeddedFont>
      <p:font typeface="Genty Sans" charset="1" panose="00000600000000000000"/>
      <p:regular r:id="rId1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fonts/font10.fntdata" Type="http://schemas.openxmlformats.org/officeDocument/2006/relationships/font"/><Relationship Id="rId11" Target="fonts/font11.fntdata" Type="http://schemas.openxmlformats.org/officeDocument/2006/relationships/font"/><Relationship Id="rId12" Target="fonts/font12.fntdata" Type="http://schemas.openxmlformats.org/officeDocument/2006/relationships/font"/><Relationship Id="rId13" Target="fonts/font13.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jpeg" Type="http://schemas.openxmlformats.org/officeDocument/2006/relationships/image"/><Relationship Id="rId3" Target="../media/image8.png" Type="http://schemas.openxmlformats.org/officeDocument/2006/relationships/image"/><Relationship Id="rId4" Target="../media/image9.png" Type="http://schemas.openxmlformats.org/officeDocument/2006/relationships/image"/><Relationship Id="rId5" Target="../media/image10.svg" Type="http://schemas.openxmlformats.org/officeDocument/2006/relationships/image"/><Relationship Id="rId6" Target="../media/image11.png" Type="http://schemas.openxmlformats.org/officeDocument/2006/relationships/image"/><Relationship Id="rId7" Target="../media/image12.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E8EBFF"/>
        </a:solidFill>
      </p:bgPr>
    </p:bg>
    <p:spTree>
      <p:nvGrpSpPr>
        <p:cNvPr id="1" name=""/>
        <p:cNvGrpSpPr/>
        <p:nvPr/>
      </p:nvGrpSpPr>
      <p:grpSpPr>
        <a:xfrm>
          <a:off x="0" y="0"/>
          <a:ext cx="0" cy="0"/>
          <a:chOff x="0" y="0"/>
          <a:chExt cx="0" cy="0"/>
        </a:xfrm>
      </p:grpSpPr>
      <p:grpSp>
        <p:nvGrpSpPr>
          <p:cNvPr name="Group 2" id="2"/>
          <p:cNvGrpSpPr/>
          <p:nvPr/>
        </p:nvGrpSpPr>
        <p:grpSpPr>
          <a:xfrm rot="0">
            <a:off x="1092400" y="1633399"/>
            <a:ext cx="13043232" cy="1549415"/>
            <a:chOff x="0" y="0"/>
            <a:chExt cx="2506829" cy="297788"/>
          </a:xfrm>
        </p:grpSpPr>
        <p:sp>
          <p:nvSpPr>
            <p:cNvPr name="Freeform 3" id="3"/>
            <p:cNvSpPr/>
            <p:nvPr/>
          </p:nvSpPr>
          <p:spPr>
            <a:xfrm flipH="false" flipV="false" rot="0">
              <a:off x="0" y="0"/>
              <a:ext cx="2506829" cy="297788"/>
            </a:xfrm>
            <a:custGeom>
              <a:avLst/>
              <a:gdLst/>
              <a:ahLst/>
              <a:cxnLst/>
              <a:rect r="r" b="b" t="t" l="l"/>
              <a:pathLst>
                <a:path h="297788" w="2506829">
                  <a:moveTo>
                    <a:pt x="20181" y="0"/>
                  </a:moveTo>
                  <a:lnTo>
                    <a:pt x="2486648" y="0"/>
                  </a:lnTo>
                  <a:cubicBezTo>
                    <a:pt x="2497794" y="0"/>
                    <a:pt x="2506829" y="9035"/>
                    <a:pt x="2506829" y="20181"/>
                  </a:cubicBezTo>
                  <a:lnTo>
                    <a:pt x="2506829" y="277607"/>
                  </a:lnTo>
                  <a:cubicBezTo>
                    <a:pt x="2506829" y="288753"/>
                    <a:pt x="2497794" y="297788"/>
                    <a:pt x="2486648" y="297788"/>
                  </a:cubicBezTo>
                  <a:lnTo>
                    <a:pt x="20181" y="297788"/>
                  </a:lnTo>
                  <a:cubicBezTo>
                    <a:pt x="9035" y="297788"/>
                    <a:pt x="0" y="288753"/>
                    <a:pt x="0" y="277607"/>
                  </a:cubicBezTo>
                  <a:lnTo>
                    <a:pt x="0" y="20181"/>
                  </a:lnTo>
                  <a:cubicBezTo>
                    <a:pt x="0" y="9035"/>
                    <a:pt x="9035" y="0"/>
                    <a:pt x="20181" y="0"/>
                  </a:cubicBezTo>
                  <a:close/>
                </a:path>
              </a:pathLst>
            </a:custGeom>
            <a:solidFill>
              <a:srgbClr val="050A30"/>
            </a:solidFill>
          </p:spPr>
        </p:sp>
        <p:sp>
          <p:nvSpPr>
            <p:cNvPr name="TextBox 4" id="4"/>
            <p:cNvSpPr txBox="true"/>
            <p:nvPr/>
          </p:nvSpPr>
          <p:spPr>
            <a:xfrm>
              <a:off x="0" y="-28575"/>
              <a:ext cx="2506829" cy="326363"/>
            </a:xfrm>
            <a:prstGeom prst="rect">
              <a:avLst/>
            </a:prstGeom>
          </p:spPr>
          <p:txBody>
            <a:bodyPr anchor="ctr" rtlCol="false" tIns="23333" lIns="23333" bIns="23333" rIns="23333"/>
            <a:lstStyle/>
            <a:p>
              <a:pPr algn="l">
                <a:lnSpc>
                  <a:spcPts val="1864"/>
                </a:lnSpc>
                <a:spcBef>
                  <a:spcPct val="0"/>
                </a:spcBef>
              </a:pPr>
            </a:p>
          </p:txBody>
        </p:sp>
      </p:grpSp>
      <p:grpSp>
        <p:nvGrpSpPr>
          <p:cNvPr name="Group 5" id="5"/>
          <p:cNvGrpSpPr/>
          <p:nvPr/>
        </p:nvGrpSpPr>
        <p:grpSpPr>
          <a:xfrm rot="0">
            <a:off x="1092400" y="1633399"/>
            <a:ext cx="2505259" cy="777195"/>
            <a:chOff x="0" y="0"/>
            <a:chExt cx="481495" cy="149372"/>
          </a:xfrm>
        </p:grpSpPr>
        <p:sp>
          <p:nvSpPr>
            <p:cNvPr name="Freeform 6" id="6"/>
            <p:cNvSpPr/>
            <p:nvPr/>
          </p:nvSpPr>
          <p:spPr>
            <a:xfrm flipH="false" flipV="false" rot="0">
              <a:off x="0" y="0"/>
              <a:ext cx="481495" cy="149372"/>
            </a:xfrm>
            <a:custGeom>
              <a:avLst/>
              <a:gdLst/>
              <a:ahLst/>
              <a:cxnLst/>
              <a:rect r="r" b="b" t="t" l="l"/>
              <a:pathLst>
                <a:path h="149372" w="481495">
                  <a:moveTo>
                    <a:pt x="0" y="0"/>
                  </a:moveTo>
                  <a:lnTo>
                    <a:pt x="481495" y="0"/>
                  </a:lnTo>
                  <a:lnTo>
                    <a:pt x="481495" y="149372"/>
                  </a:lnTo>
                  <a:lnTo>
                    <a:pt x="0" y="149372"/>
                  </a:lnTo>
                  <a:close/>
                </a:path>
              </a:pathLst>
            </a:custGeom>
            <a:solidFill>
              <a:srgbClr val="050A30"/>
            </a:solidFill>
          </p:spPr>
        </p:sp>
        <p:sp>
          <p:nvSpPr>
            <p:cNvPr name="TextBox 7" id="7"/>
            <p:cNvSpPr txBox="true"/>
            <p:nvPr/>
          </p:nvSpPr>
          <p:spPr>
            <a:xfrm>
              <a:off x="0" y="-28575"/>
              <a:ext cx="481495" cy="177947"/>
            </a:xfrm>
            <a:prstGeom prst="rect">
              <a:avLst/>
            </a:prstGeom>
          </p:spPr>
          <p:txBody>
            <a:bodyPr anchor="ctr" rtlCol="false" tIns="23333" lIns="23333" bIns="23333" rIns="23333"/>
            <a:lstStyle/>
            <a:p>
              <a:pPr algn="ctr">
                <a:lnSpc>
                  <a:spcPts val="1864"/>
                </a:lnSpc>
                <a:spcBef>
                  <a:spcPct val="0"/>
                </a:spcBef>
              </a:pPr>
            </a:p>
          </p:txBody>
        </p:sp>
      </p:grpSp>
      <p:grpSp>
        <p:nvGrpSpPr>
          <p:cNvPr name="Group 8" id="8"/>
          <p:cNvGrpSpPr/>
          <p:nvPr/>
        </p:nvGrpSpPr>
        <p:grpSpPr>
          <a:xfrm rot="0">
            <a:off x="11630373" y="2322453"/>
            <a:ext cx="2505259" cy="860361"/>
            <a:chOff x="0" y="0"/>
            <a:chExt cx="481495" cy="165356"/>
          </a:xfrm>
        </p:grpSpPr>
        <p:sp>
          <p:nvSpPr>
            <p:cNvPr name="Freeform 9" id="9"/>
            <p:cNvSpPr/>
            <p:nvPr/>
          </p:nvSpPr>
          <p:spPr>
            <a:xfrm flipH="false" flipV="false" rot="0">
              <a:off x="0" y="0"/>
              <a:ext cx="481495" cy="165356"/>
            </a:xfrm>
            <a:custGeom>
              <a:avLst/>
              <a:gdLst/>
              <a:ahLst/>
              <a:cxnLst/>
              <a:rect r="r" b="b" t="t" l="l"/>
              <a:pathLst>
                <a:path h="165356" w="481495">
                  <a:moveTo>
                    <a:pt x="0" y="0"/>
                  </a:moveTo>
                  <a:lnTo>
                    <a:pt x="481495" y="0"/>
                  </a:lnTo>
                  <a:lnTo>
                    <a:pt x="481495" y="165356"/>
                  </a:lnTo>
                  <a:lnTo>
                    <a:pt x="0" y="165356"/>
                  </a:lnTo>
                  <a:close/>
                </a:path>
              </a:pathLst>
            </a:custGeom>
            <a:solidFill>
              <a:srgbClr val="050A30"/>
            </a:solidFill>
          </p:spPr>
        </p:sp>
        <p:sp>
          <p:nvSpPr>
            <p:cNvPr name="TextBox 10" id="10"/>
            <p:cNvSpPr txBox="true"/>
            <p:nvPr/>
          </p:nvSpPr>
          <p:spPr>
            <a:xfrm>
              <a:off x="0" y="-28575"/>
              <a:ext cx="481495" cy="193931"/>
            </a:xfrm>
            <a:prstGeom prst="rect">
              <a:avLst/>
            </a:prstGeom>
          </p:spPr>
          <p:txBody>
            <a:bodyPr anchor="ctr" rtlCol="false" tIns="23333" lIns="23333" bIns="23333" rIns="23333"/>
            <a:lstStyle/>
            <a:p>
              <a:pPr algn="ctr">
                <a:lnSpc>
                  <a:spcPts val="1864"/>
                </a:lnSpc>
                <a:spcBef>
                  <a:spcPct val="0"/>
                </a:spcBef>
              </a:pPr>
            </a:p>
          </p:txBody>
        </p:sp>
      </p:grpSp>
      <p:grpSp>
        <p:nvGrpSpPr>
          <p:cNvPr name="Group 11" id="11"/>
          <p:cNvGrpSpPr/>
          <p:nvPr/>
        </p:nvGrpSpPr>
        <p:grpSpPr>
          <a:xfrm rot="0">
            <a:off x="1092400" y="3400819"/>
            <a:ext cx="6435194" cy="1156820"/>
            <a:chOff x="0" y="0"/>
            <a:chExt cx="1236805" cy="222334"/>
          </a:xfrm>
        </p:grpSpPr>
        <p:sp>
          <p:nvSpPr>
            <p:cNvPr name="Freeform 12" id="12"/>
            <p:cNvSpPr/>
            <p:nvPr/>
          </p:nvSpPr>
          <p:spPr>
            <a:xfrm flipH="false" flipV="false" rot="0">
              <a:off x="0" y="0"/>
              <a:ext cx="1236805" cy="222334"/>
            </a:xfrm>
            <a:custGeom>
              <a:avLst/>
              <a:gdLst/>
              <a:ahLst/>
              <a:cxnLst/>
              <a:rect r="r" b="b" t="t" l="l"/>
              <a:pathLst>
                <a:path h="222334" w="1236805">
                  <a:moveTo>
                    <a:pt x="0" y="0"/>
                  </a:moveTo>
                  <a:lnTo>
                    <a:pt x="1236805" y="0"/>
                  </a:lnTo>
                  <a:lnTo>
                    <a:pt x="1236805" y="222334"/>
                  </a:lnTo>
                  <a:lnTo>
                    <a:pt x="0" y="222334"/>
                  </a:lnTo>
                  <a:close/>
                </a:path>
              </a:pathLst>
            </a:custGeom>
            <a:solidFill>
              <a:srgbClr val="FFFFFF"/>
            </a:solidFill>
            <a:ln cap="sq">
              <a:noFill/>
              <a:prstDash val="solid"/>
              <a:miter/>
            </a:ln>
          </p:spPr>
        </p:sp>
        <p:sp>
          <p:nvSpPr>
            <p:cNvPr name="TextBox 13" id="13"/>
            <p:cNvSpPr txBox="true"/>
            <p:nvPr/>
          </p:nvSpPr>
          <p:spPr>
            <a:xfrm>
              <a:off x="0" y="-28575"/>
              <a:ext cx="1236805" cy="250909"/>
            </a:xfrm>
            <a:prstGeom prst="rect">
              <a:avLst/>
            </a:prstGeom>
          </p:spPr>
          <p:txBody>
            <a:bodyPr anchor="ctr" rtlCol="false" tIns="23333" lIns="23333" bIns="23333" rIns="23333"/>
            <a:lstStyle/>
            <a:p>
              <a:pPr algn="l">
                <a:lnSpc>
                  <a:spcPts val="1864"/>
                </a:lnSpc>
                <a:spcBef>
                  <a:spcPct val="0"/>
                </a:spcBef>
              </a:pPr>
            </a:p>
          </p:txBody>
        </p:sp>
      </p:grpSp>
      <p:sp>
        <p:nvSpPr>
          <p:cNvPr name="Freeform 14" id="14"/>
          <p:cNvSpPr/>
          <p:nvPr/>
        </p:nvSpPr>
        <p:spPr>
          <a:xfrm flipH="false" flipV="false" rot="0">
            <a:off x="1568833" y="1843724"/>
            <a:ext cx="1271284" cy="1082180"/>
          </a:xfrm>
          <a:custGeom>
            <a:avLst/>
            <a:gdLst/>
            <a:ahLst/>
            <a:cxnLst/>
            <a:rect r="r" b="b" t="t" l="l"/>
            <a:pathLst>
              <a:path h="1082180" w="1271284">
                <a:moveTo>
                  <a:pt x="0" y="0"/>
                </a:moveTo>
                <a:lnTo>
                  <a:pt x="1271284" y="0"/>
                </a:lnTo>
                <a:lnTo>
                  <a:pt x="1271284" y="1082181"/>
                </a:lnTo>
                <a:lnTo>
                  <a:pt x="0" y="108218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15" id="15"/>
          <p:cNvSpPr txBox="true"/>
          <p:nvPr/>
        </p:nvSpPr>
        <p:spPr>
          <a:xfrm rot="0">
            <a:off x="2840117" y="1700849"/>
            <a:ext cx="10912840" cy="1276615"/>
          </a:xfrm>
          <a:prstGeom prst="rect">
            <a:avLst/>
          </a:prstGeom>
        </p:spPr>
        <p:txBody>
          <a:bodyPr anchor="t" rtlCol="false" tIns="0" lIns="0" bIns="0" rIns="0">
            <a:spAutoFit/>
          </a:bodyPr>
          <a:lstStyle/>
          <a:p>
            <a:pPr algn="ctr">
              <a:lnSpc>
                <a:spcPts val="10442"/>
              </a:lnSpc>
              <a:spcBef>
                <a:spcPct val="0"/>
              </a:spcBef>
            </a:pPr>
            <a:r>
              <a:rPr lang="en-US" sz="7458">
                <a:solidFill>
                  <a:srgbClr val="FFFFFF"/>
                </a:solidFill>
                <a:latin typeface="Berthold Block"/>
                <a:ea typeface="Berthold Block"/>
                <a:cs typeface="Berthold Block"/>
                <a:sym typeface="Berthold Block"/>
              </a:rPr>
              <a:t>ACADEMIC RESEARCH POSTER</a:t>
            </a:r>
          </a:p>
        </p:txBody>
      </p:sp>
      <p:sp>
        <p:nvSpPr>
          <p:cNvPr name="TextBox 16" id="16"/>
          <p:cNvSpPr txBox="true"/>
          <p:nvPr/>
        </p:nvSpPr>
        <p:spPr>
          <a:xfrm rot="0">
            <a:off x="1322711" y="3493684"/>
            <a:ext cx="2863030" cy="339875"/>
          </a:xfrm>
          <a:prstGeom prst="rect">
            <a:avLst/>
          </a:prstGeom>
        </p:spPr>
        <p:txBody>
          <a:bodyPr anchor="t" rtlCol="false" tIns="0" lIns="0" bIns="0" rIns="0">
            <a:spAutoFit/>
          </a:bodyPr>
          <a:lstStyle/>
          <a:p>
            <a:pPr algn="l">
              <a:lnSpc>
                <a:spcPts val="2700"/>
              </a:lnSpc>
            </a:pPr>
            <a:r>
              <a:rPr lang="en-US" sz="1929" u="sng" b="true">
                <a:solidFill>
                  <a:srgbClr val="000000"/>
                </a:solidFill>
                <a:latin typeface="Canva Sans Bold"/>
                <a:ea typeface="Canva Sans Bold"/>
                <a:cs typeface="Canva Sans Bold"/>
                <a:sym typeface="Canva Sans Bold"/>
              </a:rPr>
              <a:t>Authors</a:t>
            </a:r>
          </a:p>
        </p:txBody>
      </p:sp>
      <p:grpSp>
        <p:nvGrpSpPr>
          <p:cNvPr name="Group 17" id="17"/>
          <p:cNvGrpSpPr/>
          <p:nvPr/>
        </p:nvGrpSpPr>
        <p:grpSpPr>
          <a:xfrm rot="0">
            <a:off x="7801673" y="3400819"/>
            <a:ext cx="6329904" cy="1156820"/>
            <a:chOff x="0" y="0"/>
            <a:chExt cx="1216569" cy="222334"/>
          </a:xfrm>
        </p:grpSpPr>
        <p:sp>
          <p:nvSpPr>
            <p:cNvPr name="Freeform 18" id="18"/>
            <p:cNvSpPr/>
            <p:nvPr/>
          </p:nvSpPr>
          <p:spPr>
            <a:xfrm flipH="false" flipV="false" rot="0">
              <a:off x="0" y="0"/>
              <a:ext cx="1216569" cy="222334"/>
            </a:xfrm>
            <a:custGeom>
              <a:avLst/>
              <a:gdLst/>
              <a:ahLst/>
              <a:cxnLst/>
              <a:rect r="r" b="b" t="t" l="l"/>
              <a:pathLst>
                <a:path h="222334" w="1216569">
                  <a:moveTo>
                    <a:pt x="0" y="0"/>
                  </a:moveTo>
                  <a:lnTo>
                    <a:pt x="1216569" y="0"/>
                  </a:lnTo>
                  <a:lnTo>
                    <a:pt x="1216569" y="222334"/>
                  </a:lnTo>
                  <a:lnTo>
                    <a:pt x="0" y="222334"/>
                  </a:lnTo>
                  <a:close/>
                </a:path>
              </a:pathLst>
            </a:custGeom>
            <a:solidFill>
              <a:srgbClr val="FFFFFF"/>
            </a:solidFill>
            <a:ln cap="sq">
              <a:noFill/>
              <a:prstDash val="solid"/>
              <a:miter/>
            </a:ln>
          </p:spPr>
        </p:sp>
        <p:sp>
          <p:nvSpPr>
            <p:cNvPr name="TextBox 19" id="19"/>
            <p:cNvSpPr txBox="true"/>
            <p:nvPr/>
          </p:nvSpPr>
          <p:spPr>
            <a:xfrm>
              <a:off x="0" y="-28575"/>
              <a:ext cx="1216569" cy="250909"/>
            </a:xfrm>
            <a:prstGeom prst="rect">
              <a:avLst/>
            </a:prstGeom>
          </p:spPr>
          <p:txBody>
            <a:bodyPr anchor="ctr" rtlCol="false" tIns="23333" lIns="23333" bIns="23333" rIns="23333"/>
            <a:lstStyle/>
            <a:p>
              <a:pPr algn="l">
                <a:lnSpc>
                  <a:spcPts val="1864"/>
                </a:lnSpc>
                <a:spcBef>
                  <a:spcPct val="0"/>
                </a:spcBef>
              </a:pPr>
            </a:p>
          </p:txBody>
        </p:sp>
      </p:grpSp>
      <p:sp>
        <p:nvSpPr>
          <p:cNvPr name="TextBox 20" id="20"/>
          <p:cNvSpPr txBox="true"/>
          <p:nvPr/>
        </p:nvSpPr>
        <p:spPr>
          <a:xfrm rot="0">
            <a:off x="8004037" y="3493684"/>
            <a:ext cx="2515613" cy="339875"/>
          </a:xfrm>
          <a:prstGeom prst="rect">
            <a:avLst/>
          </a:prstGeom>
        </p:spPr>
        <p:txBody>
          <a:bodyPr anchor="t" rtlCol="false" tIns="0" lIns="0" bIns="0" rIns="0">
            <a:spAutoFit/>
          </a:bodyPr>
          <a:lstStyle/>
          <a:p>
            <a:pPr algn="l">
              <a:lnSpc>
                <a:spcPts val="2700"/>
              </a:lnSpc>
            </a:pPr>
            <a:r>
              <a:rPr lang="en-US" sz="1929" u="sng" b="true">
                <a:solidFill>
                  <a:srgbClr val="000000"/>
                </a:solidFill>
                <a:latin typeface="Canva Sans Bold"/>
                <a:ea typeface="Canva Sans Bold"/>
                <a:cs typeface="Canva Sans Bold"/>
                <a:sym typeface="Canva Sans Bold"/>
              </a:rPr>
              <a:t>Affiliations</a:t>
            </a:r>
          </a:p>
        </p:txBody>
      </p:sp>
      <p:grpSp>
        <p:nvGrpSpPr>
          <p:cNvPr name="Group 21" id="21"/>
          <p:cNvGrpSpPr/>
          <p:nvPr/>
        </p:nvGrpSpPr>
        <p:grpSpPr>
          <a:xfrm rot="0">
            <a:off x="1193636" y="5691253"/>
            <a:ext cx="6333959" cy="2899962"/>
            <a:chOff x="0" y="0"/>
            <a:chExt cx="1217348" cy="557355"/>
          </a:xfrm>
        </p:grpSpPr>
        <p:sp>
          <p:nvSpPr>
            <p:cNvPr name="Freeform 22" id="22"/>
            <p:cNvSpPr/>
            <p:nvPr/>
          </p:nvSpPr>
          <p:spPr>
            <a:xfrm flipH="false" flipV="false" rot="0">
              <a:off x="0" y="0"/>
              <a:ext cx="1217348" cy="557355"/>
            </a:xfrm>
            <a:custGeom>
              <a:avLst/>
              <a:gdLst/>
              <a:ahLst/>
              <a:cxnLst/>
              <a:rect r="r" b="b" t="t" l="l"/>
              <a:pathLst>
                <a:path h="557355" w="1217348">
                  <a:moveTo>
                    <a:pt x="17112" y="0"/>
                  </a:moveTo>
                  <a:lnTo>
                    <a:pt x="1200236" y="0"/>
                  </a:lnTo>
                  <a:cubicBezTo>
                    <a:pt x="1209687" y="0"/>
                    <a:pt x="1217348" y="7661"/>
                    <a:pt x="1217348" y="17112"/>
                  </a:cubicBezTo>
                  <a:lnTo>
                    <a:pt x="1217348" y="540243"/>
                  </a:lnTo>
                  <a:cubicBezTo>
                    <a:pt x="1217348" y="549694"/>
                    <a:pt x="1209687" y="557355"/>
                    <a:pt x="1200236" y="557355"/>
                  </a:cubicBezTo>
                  <a:lnTo>
                    <a:pt x="17112" y="557355"/>
                  </a:lnTo>
                  <a:cubicBezTo>
                    <a:pt x="7661" y="557355"/>
                    <a:pt x="0" y="549694"/>
                    <a:pt x="0" y="540243"/>
                  </a:cubicBezTo>
                  <a:lnTo>
                    <a:pt x="0" y="17112"/>
                  </a:lnTo>
                  <a:cubicBezTo>
                    <a:pt x="0" y="7661"/>
                    <a:pt x="7661" y="0"/>
                    <a:pt x="17112" y="0"/>
                  </a:cubicBezTo>
                  <a:close/>
                </a:path>
              </a:pathLst>
            </a:custGeom>
            <a:solidFill>
              <a:srgbClr val="FFFFFF"/>
            </a:solidFill>
            <a:ln cap="sq">
              <a:noFill/>
              <a:prstDash val="solid"/>
              <a:miter/>
            </a:ln>
          </p:spPr>
        </p:sp>
        <p:sp>
          <p:nvSpPr>
            <p:cNvPr name="TextBox 23" id="23"/>
            <p:cNvSpPr txBox="true"/>
            <p:nvPr/>
          </p:nvSpPr>
          <p:spPr>
            <a:xfrm>
              <a:off x="0" y="-28575"/>
              <a:ext cx="1217348" cy="585930"/>
            </a:xfrm>
            <a:prstGeom prst="rect">
              <a:avLst/>
            </a:prstGeom>
          </p:spPr>
          <p:txBody>
            <a:bodyPr anchor="ctr" rtlCol="false" tIns="23333" lIns="23333" bIns="23333" rIns="23333"/>
            <a:lstStyle/>
            <a:p>
              <a:pPr algn="l">
                <a:lnSpc>
                  <a:spcPts val="1864"/>
                </a:lnSpc>
                <a:spcBef>
                  <a:spcPct val="0"/>
                </a:spcBef>
              </a:pPr>
            </a:p>
          </p:txBody>
        </p:sp>
      </p:grpSp>
      <p:grpSp>
        <p:nvGrpSpPr>
          <p:cNvPr name="Group 24" id="24"/>
          <p:cNvGrpSpPr/>
          <p:nvPr/>
        </p:nvGrpSpPr>
        <p:grpSpPr>
          <a:xfrm rot="0">
            <a:off x="1174154" y="4983901"/>
            <a:ext cx="4458936" cy="714626"/>
            <a:chOff x="0" y="0"/>
            <a:chExt cx="1971325" cy="315941"/>
          </a:xfrm>
        </p:grpSpPr>
        <p:sp>
          <p:nvSpPr>
            <p:cNvPr name="Freeform 25" id="25"/>
            <p:cNvSpPr/>
            <p:nvPr/>
          </p:nvSpPr>
          <p:spPr>
            <a:xfrm flipH="false" flipV="false" rot="0">
              <a:off x="0" y="0"/>
              <a:ext cx="1971325" cy="315941"/>
            </a:xfrm>
            <a:custGeom>
              <a:avLst/>
              <a:gdLst/>
              <a:ahLst/>
              <a:cxnLst/>
              <a:rect r="r" b="b" t="t" l="l"/>
              <a:pathLst>
                <a:path h="315941" w="1971325">
                  <a:moveTo>
                    <a:pt x="59033" y="0"/>
                  </a:moveTo>
                  <a:lnTo>
                    <a:pt x="1912292" y="0"/>
                  </a:lnTo>
                  <a:cubicBezTo>
                    <a:pt x="1927949" y="0"/>
                    <a:pt x="1942964" y="6220"/>
                    <a:pt x="1954035" y="17290"/>
                  </a:cubicBezTo>
                  <a:cubicBezTo>
                    <a:pt x="1965106" y="28361"/>
                    <a:pt x="1971325" y="43377"/>
                    <a:pt x="1971325" y="59033"/>
                  </a:cubicBezTo>
                  <a:lnTo>
                    <a:pt x="1971325" y="256908"/>
                  </a:lnTo>
                  <a:cubicBezTo>
                    <a:pt x="1971325" y="272564"/>
                    <a:pt x="1965106" y="287579"/>
                    <a:pt x="1954035" y="298650"/>
                  </a:cubicBezTo>
                  <a:cubicBezTo>
                    <a:pt x="1942964" y="309721"/>
                    <a:pt x="1927949" y="315941"/>
                    <a:pt x="1912292" y="315941"/>
                  </a:cubicBezTo>
                  <a:lnTo>
                    <a:pt x="59033" y="315941"/>
                  </a:lnTo>
                  <a:cubicBezTo>
                    <a:pt x="43377" y="315941"/>
                    <a:pt x="28361" y="309721"/>
                    <a:pt x="17290" y="298650"/>
                  </a:cubicBezTo>
                  <a:cubicBezTo>
                    <a:pt x="6220" y="287579"/>
                    <a:pt x="0" y="272564"/>
                    <a:pt x="0" y="256908"/>
                  </a:cubicBezTo>
                  <a:lnTo>
                    <a:pt x="0" y="59033"/>
                  </a:lnTo>
                  <a:cubicBezTo>
                    <a:pt x="0" y="43377"/>
                    <a:pt x="6220" y="28361"/>
                    <a:pt x="17290" y="17290"/>
                  </a:cubicBezTo>
                  <a:cubicBezTo>
                    <a:pt x="28361" y="6220"/>
                    <a:pt x="43377" y="0"/>
                    <a:pt x="59033" y="0"/>
                  </a:cubicBezTo>
                  <a:close/>
                </a:path>
              </a:pathLst>
            </a:custGeom>
            <a:solidFill>
              <a:srgbClr val="050A30"/>
            </a:solidFill>
          </p:spPr>
        </p:sp>
        <p:sp>
          <p:nvSpPr>
            <p:cNvPr name="TextBox 26" id="26"/>
            <p:cNvSpPr txBox="true"/>
            <p:nvPr/>
          </p:nvSpPr>
          <p:spPr>
            <a:xfrm>
              <a:off x="0" y="-28575"/>
              <a:ext cx="1971325" cy="344516"/>
            </a:xfrm>
            <a:prstGeom prst="rect">
              <a:avLst/>
            </a:prstGeom>
          </p:spPr>
          <p:txBody>
            <a:bodyPr anchor="ctr" rtlCol="false" tIns="10144" lIns="10144" bIns="10144" rIns="10144"/>
            <a:lstStyle/>
            <a:p>
              <a:pPr algn="l">
                <a:lnSpc>
                  <a:spcPts val="1864"/>
                </a:lnSpc>
                <a:spcBef>
                  <a:spcPct val="0"/>
                </a:spcBef>
              </a:pPr>
            </a:p>
          </p:txBody>
        </p:sp>
      </p:grpSp>
      <p:grpSp>
        <p:nvGrpSpPr>
          <p:cNvPr name="Group 27" id="27"/>
          <p:cNvGrpSpPr/>
          <p:nvPr/>
        </p:nvGrpSpPr>
        <p:grpSpPr>
          <a:xfrm rot="0">
            <a:off x="1174154" y="4983901"/>
            <a:ext cx="856443" cy="358460"/>
            <a:chOff x="0" y="0"/>
            <a:chExt cx="378639" cy="158478"/>
          </a:xfrm>
        </p:grpSpPr>
        <p:sp>
          <p:nvSpPr>
            <p:cNvPr name="Freeform 28" id="28"/>
            <p:cNvSpPr/>
            <p:nvPr/>
          </p:nvSpPr>
          <p:spPr>
            <a:xfrm flipH="false" flipV="false" rot="0">
              <a:off x="0" y="0"/>
              <a:ext cx="378639" cy="158478"/>
            </a:xfrm>
            <a:custGeom>
              <a:avLst/>
              <a:gdLst/>
              <a:ahLst/>
              <a:cxnLst/>
              <a:rect r="r" b="b" t="t" l="l"/>
              <a:pathLst>
                <a:path h="158478" w="378639">
                  <a:moveTo>
                    <a:pt x="0" y="0"/>
                  </a:moveTo>
                  <a:lnTo>
                    <a:pt x="378639" y="0"/>
                  </a:lnTo>
                  <a:lnTo>
                    <a:pt x="378639" y="158478"/>
                  </a:lnTo>
                  <a:lnTo>
                    <a:pt x="0" y="158478"/>
                  </a:lnTo>
                  <a:close/>
                </a:path>
              </a:pathLst>
            </a:custGeom>
            <a:solidFill>
              <a:srgbClr val="050A30"/>
            </a:solidFill>
          </p:spPr>
        </p:sp>
        <p:sp>
          <p:nvSpPr>
            <p:cNvPr name="TextBox 29" id="29"/>
            <p:cNvSpPr txBox="true"/>
            <p:nvPr/>
          </p:nvSpPr>
          <p:spPr>
            <a:xfrm>
              <a:off x="0" y="-28575"/>
              <a:ext cx="378639" cy="187053"/>
            </a:xfrm>
            <a:prstGeom prst="rect">
              <a:avLst/>
            </a:prstGeom>
          </p:spPr>
          <p:txBody>
            <a:bodyPr anchor="ctr" rtlCol="false" tIns="10144" lIns="10144" bIns="10144" rIns="10144"/>
            <a:lstStyle/>
            <a:p>
              <a:pPr algn="ctr">
                <a:lnSpc>
                  <a:spcPts val="1864"/>
                </a:lnSpc>
                <a:spcBef>
                  <a:spcPct val="0"/>
                </a:spcBef>
              </a:pPr>
            </a:p>
          </p:txBody>
        </p:sp>
      </p:grpSp>
      <p:grpSp>
        <p:nvGrpSpPr>
          <p:cNvPr name="Group 30" id="30"/>
          <p:cNvGrpSpPr/>
          <p:nvPr/>
        </p:nvGrpSpPr>
        <p:grpSpPr>
          <a:xfrm rot="0">
            <a:off x="4776647" y="5301709"/>
            <a:ext cx="856443" cy="396818"/>
            <a:chOff x="0" y="0"/>
            <a:chExt cx="378639" cy="175436"/>
          </a:xfrm>
        </p:grpSpPr>
        <p:sp>
          <p:nvSpPr>
            <p:cNvPr name="Freeform 31" id="31"/>
            <p:cNvSpPr/>
            <p:nvPr/>
          </p:nvSpPr>
          <p:spPr>
            <a:xfrm flipH="false" flipV="false" rot="0">
              <a:off x="0" y="0"/>
              <a:ext cx="378639" cy="175436"/>
            </a:xfrm>
            <a:custGeom>
              <a:avLst/>
              <a:gdLst/>
              <a:ahLst/>
              <a:cxnLst/>
              <a:rect r="r" b="b" t="t" l="l"/>
              <a:pathLst>
                <a:path h="175436" w="378639">
                  <a:moveTo>
                    <a:pt x="0" y="0"/>
                  </a:moveTo>
                  <a:lnTo>
                    <a:pt x="378639" y="0"/>
                  </a:lnTo>
                  <a:lnTo>
                    <a:pt x="378639" y="175436"/>
                  </a:lnTo>
                  <a:lnTo>
                    <a:pt x="0" y="175436"/>
                  </a:lnTo>
                  <a:close/>
                </a:path>
              </a:pathLst>
            </a:custGeom>
            <a:solidFill>
              <a:srgbClr val="050A30"/>
            </a:solidFill>
          </p:spPr>
        </p:sp>
        <p:sp>
          <p:nvSpPr>
            <p:cNvPr name="TextBox 32" id="32"/>
            <p:cNvSpPr txBox="true"/>
            <p:nvPr/>
          </p:nvSpPr>
          <p:spPr>
            <a:xfrm>
              <a:off x="0" y="-28575"/>
              <a:ext cx="378639" cy="204011"/>
            </a:xfrm>
            <a:prstGeom prst="rect">
              <a:avLst/>
            </a:prstGeom>
          </p:spPr>
          <p:txBody>
            <a:bodyPr anchor="ctr" rtlCol="false" tIns="10144" lIns="10144" bIns="10144" rIns="10144"/>
            <a:lstStyle/>
            <a:p>
              <a:pPr algn="ctr">
                <a:lnSpc>
                  <a:spcPts val="1864"/>
                </a:lnSpc>
                <a:spcBef>
                  <a:spcPct val="0"/>
                </a:spcBef>
              </a:pPr>
            </a:p>
          </p:txBody>
        </p:sp>
      </p:grpSp>
      <p:sp>
        <p:nvSpPr>
          <p:cNvPr name="TextBox 33" id="33"/>
          <p:cNvSpPr txBox="true"/>
          <p:nvPr/>
        </p:nvSpPr>
        <p:spPr>
          <a:xfrm rot="0">
            <a:off x="1263803" y="5059980"/>
            <a:ext cx="4240673" cy="505318"/>
          </a:xfrm>
          <a:prstGeom prst="rect">
            <a:avLst/>
          </a:prstGeom>
        </p:spPr>
        <p:txBody>
          <a:bodyPr anchor="t" rtlCol="false" tIns="0" lIns="0" bIns="0" rIns="0">
            <a:spAutoFit/>
          </a:bodyPr>
          <a:lstStyle/>
          <a:p>
            <a:pPr algn="ctr">
              <a:lnSpc>
                <a:spcPts val="4176"/>
              </a:lnSpc>
              <a:spcBef>
                <a:spcPct val="0"/>
              </a:spcBef>
            </a:pPr>
            <a:r>
              <a:rPr lang="en-US" sz="2983">
                <a:solidFill>
                  <a:srgbClr val="FFFFFF"/>
                </a:solidFill>
                <a:latin typeface="Berthold Block"/>
                <a:ea typeface="Berthold Block"/>
                <a:cs typeface="Berthold Block"/>
                <a:sym typeface="Berthold Block"/>
              </a:rPr>
              <a:t>INTRODUCTION</a:t>
            </a:r>
          </a:p>
        </p:txBody>
      </p:sp>
      <p:sp>
        <p:nvSpPr>
          <p:cNvPr name="TextBox 34" id="34"/>
          <p:cNvSpPr txBox="true"/>
          <p:nvPr/>
        </p:nvSpPr>
        <p:spPr>
          <a:xfrm rot="0">
            <a:off x="1465839" y="5940844"/>
            <a:ext cx="5820901" cy="2387375"/>
          </a:xfrm>
          <a:prstGeom prst="rect">
            <a:avLst/>
          </a:prstGeom>
        </p:spPr>
        <p:txBody>
          <a:bodyPr anchor="t" rtlCol="false" tIns="0" lIns="0" bIns="0" rIns="0">
            <a:spAutoFit/>
          </a:bodyPr>
          <a:lstStyle/>
          <a:p>
            <a:pPr algn="l">
              <a:lnSpc>
                <a:spcPts val="2700"/>
              </a:lnSpc>
            </a:pPr>
            <a:r>
              <a:rPr lang="en-US" sz="1929">
                <a:solidFill>
                  <a:srgbClr val="000000"/>
                </a:solidFill>
                <a:latin typeface="Canva Sans"/>
                <a:ea typeface="Canva Sans"/>
                <a:cs typeface="Canva Sans"/>
                <a:sym typeface="Canva Sans"/>
              </a:rPr>
              <a:t>Give some background information and A brief description of the problem or topic you are addressing. This gives your research context and lays the foundation for understanding the significance of your work. It also gives your study a distinct direction by clearly stating its goal and importance. </a:t>
            </a:r>
          </a:p>
        </p:txBody>
      </p:sp>
      <p:sp>
        <p:nvSpPr>
          <p:cNvPr name="TextBox 35" id="35"/>
          <p:cNvSpPr txBox="true"/>
          <p:nvPr/>
        </p:nvSpPr>
        <p:spPr>
          <a:xfrm rot="0">
            <a:off x="1193636" y="8893590"/>
            <a:ext cx="6409578" cy="681125"/>
          </a:xfrm>
          <a:prstGeom prst="rect">
            <a:avLst/>
          </a:prstGeom>
        </p:spPr>
        <p:txBody>
          <a:bodyPr anchor="t" rtlCol="false" tIns="0" lIns="0" bIns="0" rIns="0">
            <a:spAutoFit/>
          </a:bodyPr>
          <a:lstStyle/>
          <a:p>
            <a:pPr algn="l">
              <a:lnSpc>
                <a:spcPts val="2700"/>
              </a:lnSpc>
            </a:pPr>
            <a:r>
              <a:rPr lang="en-US" sz="1929" b="true">
                <a:solidFill>
                  <a:srgbClr val="000000"/>
                </a:solidFill>
                <a:latin typeface="Canva Sans Bold"/>
                <a:ea typeface="Canva Sans Bold"/>
                <a:cs typeface="Canva Sans Bold"/>
                <a:sym typeface="Canva Sans Bold"/>
              </a:rPr>
              <a:t>Figure 1: Use this figure to support problem statement.</a:t>
            </a:r>
          </a:p>
        </p:txBody>
      </p:sp>
      <p:grpSp>
        <p:nvGrpSpPr>
          <p:cNvPr name="Group 36" id="36"/>
          <p:cNvGrpSpPr/>
          <p:nvPr/>
        </p:nvGrpSpPr>
        <p:grpSpPr>
          <a:xfrm rot="0">
            <a:off x="8054147" y="5698527"/>
            <a:ext cx="6333959" cy="831082"/>
            <a:chOff x="0" y="0"/>
            <a:chExt cx="1217348" cy="159729"/>
          </a:xfrm>
        </p:grpSpPr>
        <p:sp>
          <p:nvSpPr>
            <p:cNvPr name="Freeform 37" id="37"/>
            <p:cNvSpPr/>
            <p:nvPr/>
          </p:nvSpPr>
          <p:spPr>
            <a:xfrm flipH="false" flipV="false" rot="0">
              <a:off x="0" y="0"/>
              <a:ext cx="1217348" cy="159729"/>
            </a:xfrm>
            <a:custGeom>
              <a:avLst/>
              <a:gdLst/>
              <a:ahLst/>
              <a:cxnLst/>
              <a:rect r="r" b="b" t="t" l="l"/>
              <a:pathLst>
                <a:path h="159729" w="1217348">
                  <a:moveTo>
                    <a:pt x="17112" y="0"/>
                  </a:moveTo>
                  <a:lnTo>
                    <a:pt x="1200236" y="0"/>
                  </a:lnTo>
                  <a:cubicBezTo>
                    <a:pt x="1209687" y="0"/>
                    <a:pt x="1217348" y="7661"/>
                    <a:pt x="1217348" y="17112"/>
                  </a:cubicBezTo>
                  <a:lnTo>
                    <a:pt x="1217348" y="142617"/>
                  </a:lnTo>
                  <a:cubicBezTo>
                    <a:pt x="1217348" y="152068"/>
                    <a:pt x="1209687" y="159729"/>
                    <a:pt x="1200236" y="159729"/>
                  </a:cubicBezTo>
                  <a:lnTo>
                    <a:pt x="17112" y="159729"/>
                  </a:lnTo>
                  <a:cubicBezTo>
                    <a:pt x="7661" y="159729"/>
                    <a:pt x="0" y="152068"/>
                    <a:pt x="0" y="142617"/>
                  </a:cubicBezTo>
                  <a:lnTo>
                    <a:pt x="0" y="17112"/>
                  </a:lnTo>
                  <a:cubicBezTo>
                    <a:pt x="0" y="7661"/>
                    <a:pt x="7661" y="0"/>
                    <a:pt x="17112" y="0"/>
                  </a:cubicBezTo>
                  <a:close/>
                </a:path>
              </a:pathLst>
            </a:custGeom>
            <a:solidFill>
              <a:srgbClr val="FFFFFF"/>
            </a:solidFill>
            <a:ln cap="sq">
              <a:noFill/>
              <a:prstDash val="solid"/>
              <a:miter/>
            </a:ln>
          </p:spPr>
        </p:sp>
        <p:sp>
          <p:nvSpPr>
            <p:cNvPr name="TextBox 38" id="38"/>
            <p:cNvSpPr txBox="true"/>
            <p:nvPr/>
          </p:nvSpPr>
          <p:spPr>
            <a:xfrm>
              <a:off x="0" y="-28575"/>
              <a:ext cx="1217348" cy="188304"/>
            </a:xfrm>
            <a:prstGeom prst="rect">
              <a:avLst/>
            </a:prstGeom>
          </p:spPr>
          <p:txBody>
            <a:bodyPr anchor="ctr" rtlCol="false" tIns="23333" lIns="23333" bIns="23333" rIns="23333"/>
            <a:lstStyle/>
            <a:p>
              <a:pPr algn="l">
                <a:lnSpc>
                  <a:spcPts val="1864"/>
                </a:lnSpc>
                <a:spcBef>
                  <a:spcPct val="0"/>
                </a:spcBef>
              </a:pPr>
            </a:p>
          </p:txBody>
        </p:sp>
      </p:grpSp>
      <p:grpSp>
        <p:nvGrpSpPr>
          <p:cNvPr name="Group 39" id="39"/>
          <p:cNvGrpSpPr/>
          <p:nvPr/>
        </p:nvGrpSpPr>
        <p:grpSpPr>
          <a:xfrm rot="0">
            <a:off x="8054147" y="4983901"/>
            <a:ext cx="4458936" cy="714626"/>
            <a:chOff x="0" y="0"/>
            <a:chExt cx="5945248" cy="952834"/>
          </a:xfrm>
        </p:grpSpPr>
        <p:grpSp>
          <p:nvGrpSpPr>
            <p:cNvPr name="Group 40" id="40"/>
            <p:cNvGrpSpPr/>
            <p:nvPr/>
          </p:nvGrpSpPr>
          <p:grpSpPr>
            <a:xfrm rot="0">
              <a:off x="0" y="0"/>
              <a:ext cx="5945248" cy="952834"/>
              <a:chOff x="0" y="0"/>
              <a:chExt cx="1971325" cy="315941"/>
            </a:xfrm>
          </p:grpSpPr>
          <p:sp>
            <p:nvSpPr>
              <p:cNvPr name="Freeform 41" id="41"/>
              <p:cNvSpPr/>
              <p:nvPr/>
            </p:nvSpPr>
            <p:spPr>
              <a:xfrm flipH="false" flipV="false" rot="0">
                <a:off x="0" y="0"/>
                <a:ext cx="1971325" cy="315941"/>
              </a:xfrm>
              <a:custGeom>
                <a:avLst/>
                <a:gdLst/>
                <a:ahLst/>
                <a:cxnLst/>
                <a:rect r="r" b="b" t="t" l="l"/>
                <a:pathLst>
                  <a:path h="315941" w="1971325">
                    <a:moveTo>
                      <a:pt x="52075" y="0"/>
                    </a:moveTo>
                    <a:lnTo>
                      <a:pt x="1919250" y="0"/>
                    </a:lnTo>
                    <a:cubicBezTo>
                      <a:pt x="1948010" y="0"/>
                      <a:pt x="1971325" y="23315"/>
                      <a:pt x="1971325" y="52075"/>
                    </a:cubicBezTo>
                    <a:lnTo>
                      <a:pt x="1971325" y="263865"/>
                    </a:lnTo>
                    <a:cubicBezTo>
                      <a:pt x="1971325" y="277677"/>
                      <a:pt x="1965839" y="290922"/>
                      <a:pt x="1956073" y="300688"/>
                    </a:cubicBezTo>
                    <a:cubicBezTo>
                      <a:pt x="1946307" y="310454"/>
                      <a:pt x="1933061" y="315941"/>
                      <a:pt x="1919250" y="315941"/>
                    </a:cubicBezTo>
                    <a:lnTo>
                      <a:pt x="52075" y="315941"/>
                    </a:lnTo>
                    <a:cubicBezTo>
                      <a:pt x="38264" y="315941"/>
                      <a:pt x="25019" y="310454"/>
                      <a:pt x="15253" y="300688"/>
                    </a:cubicBezTo>
                    <a:cubicBezTo>
                      <a:pt x="5487" y="290922"/>
                      <a:pt x="0" y="277677"/>
                      <a:pt x="0" y="263865"/>
                    </a:cubicBezTo>
                    <a:lnTo>
                      <a:pt x="0" y="52075"/>
                    </a:lnTo>
                    <a:cubicBezTo>
                      <a:pt x="0" y="38264"/>
                      <a:pt x="5487" y="25019"/>
                      <a:pt x="15253" y="15253"/>
                    </a:cubicBezTo>
                    <a:cubicBezTo>
                      <a:pt x="25019" y="5487"/>
                      <a:pt x="38264" y="0"/>
                      <a:pt x="52075" y="0"/>
                    </a:cubicBezTo>
                    <a:close/>
                  </a:path>
                </a:pathLst>
              </a:custGeom>
              <a:solidFill>
                <a:srgbClr val="050A30"/>
              </a:solidFill>
            </p:spPr>
          </p:sp>
          <p:sp>
            <p:nvSpPr>
              <p:cNvPr name="TextBox 42" id="42"/>
              <p:cNvSpPr txBox="true"/>
              <p:nvPr/>
            </p:nvSpPr>
            <p:spPr>
              <a:xfrm>
                <a:off x="0" y="-28575"/>
                <a:ext cx="1971325" cy="344516"/>
              </a:xfrm>
              <a:prstGeom prst="rect">
                <a:avLst/>
              </a:prstGeom>
            </p:spPr>
            <p:txBody>
              <a:bodyPr anchor="ctr" rtlCol="false" tIns="50800" lIns="50800" bIns="50800" rIns="50800"/>
              <a:lstStyle/>
              <a:p>
                <a:pPr algn="l">
                  <a:lnSpc>
                    <a:spcPts val="1864"/>
                  </a:lnSpc>
                  <a:spcBef>
                    <a:spcPct val="0"/>
                  </a:spcBef>
                </a:pPr>
              </a:p>
            </p:txBody>
          </p:sp>
        </p:grpSp>
        <p:grpSp>
          <p:nvGrpSpPr>
            <p:cNvPr name="Group 43" id="43"/>
            <p:cNvGrpSpPr/>
            <p:nvPr/>
          </p:nvGrpSpPr>
          <p:grpSpPr>
            <a:xfrm rot="0">
              <a:off x="0" y="0"/>
              <a:ext cx="1141924" cy="477947"/>
              <a:chOff x="0" y="0"/>
              <a:chExt cx="378639" cy="158478"/>
            </a:xfrm>
          </p:grpSpPr>
          <p:sp>
            <p:nvSpPr>
              <p:cNvPr name="Freeform 44" id="44"/>
              <p:cNvSpPr/>
              <p:nvPr/>
            </p:nvSpPr>
            <p:spPr>
              <a:xfrm flipH="false" flipV="false" rot="0">
                <a:off x="0" y="0"/>
                <a:ext cx="378639" cy="158478"/>
              </a:xfrm>
              <a:custGeom>
                <a:avLst/>
                <a:gdLst/>
                <a:ahLst/>
                <a:cxnLst/>
                <a:rect r="r" b="b" t="t" l="l"/>
                <a:pathLst>
                  <a:path h="158478" w="378639">
                    <a:moveTo>
                      <a:pt x="0" y="0"/>
                    </a:moveTo>
                    <a:lnTo>
                      <a:pt x="378639" y="0"/>
                    </a:lnTo>
                    <a:lnTo>
                      <a:pt x="378639" y="158478"/>
                    </a:lnTo>
                    <a:lnTo>
                      <a:pt x="0" y="158478"/>
                    </a:lnTo>
                    <a:close/>
                  </a:path>
                </a:pathLst>
              </a:custGeom>
              <a:solidFill>
                <a:srgbClr val="050A30"/>
              </a:solidFill>
            </p:spPr>
          </p:sp>
          <p:sp>
            <p:nvSpPr>
              <p:cNvPr name="TextBox 45" id="45"/>
              <p:cNvSpPr txBox="true"/>
              <p:nvPr/>
            </p:nvSpPr>
            <p:spPr>
              <a:xfrm>
                <a:off x="0" y="-28575"/>
                <a:ext cx="378639" cy="187053"/>
              </a:xfrm>
              <a:prstGeom prst="rect">
                <a:avLst/>
              </a:prstGeom>
            </p:spPr>
            <p:txBody>
              <a:bodyPr anchor="ctr" rtlCol="false" tIns="50800" lIns="50800" bIns="50800" rIns="50800"/>
              <a:lstStyle/>
              <a:p>
                <a:pPr algn="ctr">
                  <a:lnSpc>
                    <a:spcPts val="1864"/>
                  </a:lnSpc>
                  <a:spcBef>
                    <a:spcPct val="0"/>
                  </a:spcBef>
                </a:pPr>
              </a:p>
            </p:txBody>
          </p:sp>
        </p:grpSp>
        <p:grpSp>
          <p:nvGrpSpPr>
            <p:cNvPr name="Group 46" id="46"/>
            <p:cNvGrpSpPr/>
            <p:nvPr/>
          </p:nvGrpSpPr>
          <p:grpSpPr>
            <a:xfrm rot="0">
              <a:off x="4803324" y="423743"/>
              <a:ext cx="1141924" cy="529091"/>
              <a:chOff x="0" y="0"/>
              <a:chExt cx="378639" cy="175436"/>
            </a:xfrm>
          </p:grpSpPr>
          <p:sp>
            <p:nvSpPr>
              <p:cNvPr name="Freeform 47" id="47"/>
              <p:cNvSpPr/>
              <p:nvPr/>
            </p:nvSpPr>
            <p:spPr>
              <a:xfrm flipH="false" flipV="false" rot="0">
                <a:off x="0" y="0"/>
                <a:ext cx="378639" cy="175436"/>
              </a:xfrm>
              <a:custGeom>
                <a:avLst/>
                <a:gdLst/>
                <a:ahLst/>
                <a:cxnLst/>
                <a:rect r="r" b="b" t="t" l="l"/>
                <a:pathLst>
                  <a:path h="175436" w="378639">
                    <a:moveTo>
                      <a:pt x="0" y="0"/>
                    </a:moveTo>
                    <a:lnTo>
                      <a:pt x="378639" y="0"/>
                    </a:lnTo>
                    <a:lnTo>
                      <a:pt x="378639" y="175436"/>
                    </a:lnTo>
                    <a:lnTo>
                      <a:pt x="0" y="175436"/>
                    </a:lnTo>
                    <a:close/>
                  </a:path>
                </a:pathLst>
              </a:custGeom>
              <a:solidFill>
                <a:srgbClr val="050A30"/>
              </a:solidFill>
            </p:spPr>
          </p:sp>
          <p:sp>
            <p:nvSpPr>
              <p:cNvPr name="TextBox 48" id="48"/>
              <p:cNvSpPr txBox="true"/>
              <p:nvPr/>
            </p:nvSpPr>
            <p:spPr>
              <a:xfrm>
                <a:off x="0" y="-28575"/>
                <a:ext cx="378639" cy="204011"/>
              </a:xfrm>
              <a:prstGeom prst="rect">
                <a:avLst/>
              </a:prstGeom>
            </p:spPr>
            <p:txBody>
              <a:bodyPr anchor="ctr" rtlCol="false" tIns="50800" lIns="50800" bIns="50800" rIns="50800"/>
              <a:lstStyle/>
              <a:p>
                <a:pPr algn="ctr">
                  <a:lnSpc>
                    <a:spcPts val="1864"/>
                  </a:lnSpc>
                  <a:spcBef>
                    <a:spcPct val="0"/>
                  </a:spcBef>
                </a:pPr>
              </a:p>
            </p:txBody>
          </p:sp>
        </p:grpSp>
      </p:grpSp>
      <p:sp>
        <p:nvSpPr>
          <p:cNvPr name="TextBox 49" id="49"/>
          <p:cNvSpPr txBox="true"/>
          <p:nvPr/>
        </p:nvSpPr>
        <p:spPr>
          <a:xfrm rot="0">
            <a:off x="8143797" y="5059980"/>
            <a:ext cx="4240673" cy="505318"/>
          </a:xfrm>
          <a:prstGeom prst="rect">
            <a:avLst/>
          </a:prstGeom>
        </p:spPr>
        <p:txBody>
          <a:bodyPr anchor="t" rtlCol="false" tIns="0" lIns="0" bIns="0" rIns="0">
            <a:spAutoFit/>
          </a:bodyPr>
          <a:lstStyle/>
          <a:p>
            <a:pPr algn="ctr">
              <a:lnSpc>
                <a:spcPts val="4176"/>
              </a:lnSpc>
              <a:spcBef>
                <a:spcPct val="0"/>
              </a:spcBef>
            </a:pPr>
            <a:r>
              <a:rPr lang="en-US" sz="2983">
                <a:solidFill>
                  <a:srgbClr val="FFFFFF"/>
                </a:solidFill>
                <a:latin typeface="Berthold Block"/>
                <a:ea typeface="Berthold Block"/>
                <a:cs typeface="Berthold Block"/>
                <a:sym typeface="Berthold Block"/>
              </a:rPr>
              <a:t>OBJECTIVE</a:t>
            </a:r>
          </a:p>
        </p:txBody>
      </p:sp>
      <p:sp>
        <p:nvSpPr>
          <p:cNvPr name="TextBox 50" id="50"/>
          <p:cNvSpPr txBox="true"/>
          <p:nvPr/>
        </p:nvSpPr>
        <p:spPr>
          <a:xfrm rot="0">
            <a:off x="8310676" y="5872914"/>
            <a:ext cx="5820901" cy="339875"/>
          </a:xfrm>
          <a:prstGeom prst="rect">
            <a:avLst/>
          </a:prstGeom>
        </p:spPr>
        <p:txBody>
          <a:bodyPr anchor="t" rtlCol="false" tIns="0" lIns="0" bIns="0" rIns="0">
            <a:spAutoFit/>
          </a:bodyPr>
          <a:lstStyle/>
          <a:p>
            <a:pPr algn="l">
              <a:lnSpc>
                <a:spcPts val="2700"/>
              </a:lnSpc>
            </a:pPr>
            <a:r>
              <a:rPr lang="en-US" sz="1929">
                <a:solidFill>
                  <a:srgbClr val="000000"/>
                </a:solidFill>
                <a:latin typeface="Canva Sans"/>
                <a:ea typeface="Canva Sans"/>
                <a:cs typeface="Canva Sans"/>
                <a:sym typeface="Canva Sans"/>
              </a:rPr>
              <a:t>Explain the purpose of the study.</a:t>
            </a:r>
          </a:p>
        </p:txBody>
      </p:sp>
      <p:grpSp>
        <p:nvGrpSpPr>
          <p:cNvPr name="Group 51" id="51"/>
          <p:cNvGrpSpPr/>
          <p:nvPr/>
        </p:nvGrpSpPr>
        <p:grpSpPr>
          <a:xfrm rot="0">
            <a:off x="8054147" y="7572812"/>
            <a:ext cx="6333959" cy="3273745"/>
            <a:chOff x="0" y="0"/>
            <a:chExt cx="1217348" cy="629194"/>
          </a:xfrm>
        </p:grpSpPr>
        <p:sp>
          <p:nvSpPr>
            <p:cNvPr name="Freeform 52" id="52"/>
            <p:cNvSpPr/>
            <p:nvPr/>
          </p:nvSpPr>
          <p:spPr>
            <a:xfrm flipH="false" flipV="false" rot="0">
              <a:off x="0" y="0"/>
              <a:ext cx="1217348" cy="629194"/>
            </a:xfrm>
            <a:custGeom>
              <a:avLst/>
              <a:gdLst/>
              <a:ahLst/>
              <a:cxnLst/>
              <a:rect r="r" b="b" t="t" l="l"/>
              <a:pathLst>
                <a:path h="629194" w="1217348">
                  <a:moveTo>
                    <a:pt x="17112" y="0"/>
                  </a:moveTo>
                  <a:lnTo>
                    <a:pt x="1200236" y="0"/>
                  </a:lnTo>
                  <a:cubicBezTo>
                    <a:pt x="1209687" y="0"/>
                    <a:pt x="1217348" y="7661"/>
                    <a:pt x="1217348" y="17112"/>
                  </a:cubicBezTo>
                  <a:lnTo>
                    <a:pt x="1217348" y="612082"/>
                  </a:lnTo>
                  <a:cubicBezTo>
                    <a:pt x="1217348" y="621533"/>
                    <a:pt x="1209687" y="629194"/>
                    <a:pt x="1200236" y="629194"/>
                  </a:cubicBezTo>
                  <a:lnTo>
                    <a:pt x="17112" y="629194"/>
                  </a:lnTo>
                  <a:cubicBezTo>
                    <a:pt x="7661" y="629194"/>
                    <a:pt x="0" y="621533"/>
                    <a:pt x="0" y="612082"/>
                  </a:cubicBezTo>
                  <a:lnTo>
                    <a:pt x="0" y="17112"/>
                  </a:lnTo>
                  <a:cubicBezTo>
                    <a:pt x="0" y="7661"/>
                    <a:pt x="7661" y="0"/>
                    <a:pt x="17112" y="0"/>
                  </a:cubicBezTo>
                  <a:close/>
                </a:path>
              </a:pathLst>
            </a:custGeom>
            <a:solidFill>
              <a:srgbClr val="FFFFFF"/>
            </a:solidFill>
            <a:ln cap="sq">
              <a:noFill/>
              <a:prstDash val="solid"/>
              <a:miter/>
            </a:ln>
          </p:spPr>
        </p:sp>
        <p:sp>
          <p:nvSpPr>
            <p:cNvPr name="TextBox 53" id="53"/>
            <p:cNvSpPr txBox="true"/>
            <p:nvPr/>
          </p:nvSpPr>
          <p:spPr>
            <a:xfrm>
              <a:off x="0" y="-28575"/>
              <a:ext cx="1217348" cy="657769"/>
            </a:xfrm>
            <a:prstGeom prst="rect">
              <a:avLst/>
            </a:prstGeom>
          </p:spPr>
          <p:txBody>
            <a:bodyPr anchor="ctr" rtlCol="false" tIns="23333" lIns="23333" bIns="23333" rIns="23333"/>
            <a:lstStyle/>
            <a:p>
              <a:pPr algn="l">
                <a:lnSpc>
                  <a:spcPts val="1864"/>
                </a:lnSpc>
                <a:spcBef>
                  <a:spcPct val="0"/>
                </a:spcBef>
              </a:pPr>
            </a:p>
          </p:txBody>
        </p:sp>
      </p:grpSp>
      <p:grpSp>
        <p:nvGrpSpPr>
          <p:cNvPr name="Group 54" id="54"/>
          <p:cNvGrpSpPr/>
          <p:nvPr/>
        </p:nvGrpSpPr>
        <p:grpSpPr>
          <a:xfrm rot="0">
            <a:off x="8054147" y="6858187"/>
            <a:ext cx="4458936" cy="714626"/>
            <a:chOff x="0" y="0"/>
            <a:chExt cx="5945248" cy="952834"/>
          </a:xfrm>
        </p:grpSpPr>
        <p:grpSp>
          <p:nvGrpSpPr>
            <p:cNvPr name="Group 55" id="55"/>
            <p:cNvGrpSpPr/>
            <p:nvPr/>
          </p:nvGrpSpPr>
          <p:grpSpPr>
            <a:xfrm rot="0">
              <a:off x="0" y="0"/>
              <a:ext cx="5945248" cy="952834"/>
              <a:chOff x="0" y="0"/>
              <a:chExt cx="1971325" cy="315941"/>
            </a:xfrm>
          </p:grpSpPr>
          <p:sp>
            <p:nvSpPr>
              <p:cNvPr name="Freeform 56" id="56"/>
              <p:cNvSpPr/>
              <p:nvPr/>
            </p:nvSpPr>
            <p:spPr>
              <a:xfrm flipH="false" flipV="false" rot="0">
                <a:off x="0" y="0"/>
                <a:ext cx="1971325" cy="315941"/>
              </a:xfrm>
              <a:custGeom>
                <a:avLst/>
                <a:gdLst/>
                <a:ahLst/>
                <a:cxnLst/>
                <a:rect r="r" b="b" t="t" l="l"/>
                <a:pathLst>
                  <a:path h="315941" w="1971325">
                    <a:moveTo>
                      <a:pt x="52075" y="0"/>
                    </a:moveTo>
                    <a:lnTo>
                      <a:pt x="1919250" y="0"/>
                    </a:lnTo>
                    <a:cubicBezTo>
                      <a:pt x="1948010" y="0"/>
                      <a:pt x="1971325" y="23315"/>
                      <a:pt x="1971325" y="52075"/>
                    </a:cubicBezTo>
                    <a:lnTo>
                      <a:pt x="1971325" y="263865"/>
                    </a:lnTo>
                    <a:cubicBezTo>
                      <a:pt x="1971325" y="277677"/>
                      <a:pt x="1965839" y="290922"/>
                      <a:pt x="1956073" y="300688"/>
                    </a:cubicBezTo>
                    <a:cubicBezTo>
                      <a:pt x="1946307" y="310454"/>
                      <a:pt x="1933061" y="315941"/>
                      <a:pt x="1919250" y="315941"/>
                    </a:cubicBezTo>
                    <a:lnTo>
                      <a:pt x="52075" y="315941"/>
                    </a:lnTo>
                    <a:cubicBezTo>
                      <a:pt x="38264" y="315941"/>
                      <a:pt x="25019" y="310454"/>
                      <a:pt x="15253" y="300688"/>
                    </a:cubicBezTo>
                    <a:cubicBezTo>
                      <a:pt x="5487" y="290922"/>
                      <a:pt x="0" y="277677"/>
                      <a:pt x="0" y="263865"/>
                    </a:cubicBezTo>
                    <a:lnTo>
                      <a:pt x="0" y="52075"/>
                    </a:lnTo>
                    <a:cubicBezTo>
                      <a:pt x="0" y="38264"/>
                      <a:pt x="5487" y="25019"/>
                      <a:pt x="15253" y="15253"/>
                    </a:cubicBezTo>
                    <a:cubicBezTo>
                      <a:pt x="25019" y="5487"/>
                      <a:pt x="38264" y="0"/>
                      <a:pt x="52075" y="0"/>
                    </a:cubicBezTo>
                    <a:close/>
                  </a:path>
                </a:pathLst>
              </a:custGeom>
              <a:solidFill>
                <a:srgbClr val="050A30"/>
              </a:solidFill>
            </p:spPr>
          </p:sp>
          <p:sp>
            <p:nvSpPr>
              <p:cNvPr name="TextBox 57" id="57"/>
              <p:cNvSpPr txBox="true"/>
              <p:nvPr/>
            </p:nvSpPr>
            <p:spPr>
              <a:xfrm>
                <a:off x="0" y="-28575"/>
                <a:ext cx="1971325" cy="344516"/>
              </a:xfrm>
              <a:prstGeom prst="rect">
                <a:avLst/>
              </a:prstGeom>
            </p:spPr>
            <p:txBody>
              <a:bodyPr anchor="ctr" rtlCol="false" tIns="50800" lIns="50800" bIns="50800" rIns="50800"/>
              <a:lstStyle/>
              <a:p>
                <a:pPr algn="l">
                  <a:lnSpc>
                    <a:spcPts val="1864"/>
                  </a:lnSpc>
                  <a:spcBef>
                    <a:spcPct val="0"/>
                  </a:spcBef>
                </a:pPr>
              </a:p>
            </p:txBody>
          </p:sp>
        </p:grpSp>
        <p:grpSp>
          <p:nvGrpSpPr>
            <p:cNvPr name="Group 58" id="58"/>
            <p:cNvGrpSpPr/>
            <p:nvPr/>
          </p:nvGrpSpPr>
          <p:grpSpPr>
            <a:xfrm rot="0">
              <a:off x="0" y="0"/>
              <a:ext cx="1141924" cy="477947"/>
              <a:chOff x="0" y="0"/>
              <a:chExt cx="378639" cy="158478"/>
            </a:xfrm>
          </p:grpSpPr>
          <p:sp>
            <p:nvSpPr>
              <p:cNvPr name="Freeform 59" id="59"/>
              <p:cNvSpPr/>
              <p:nvPr/>
            </p:nvSpPr>
            <p:spPr>
              <a:xfrm flipH="false" flipV="false" rot="0">
                <a:off x="0" y="0"/>
                <a:ext cx="378639" cy="158478"/>
              </a:xfrm>
              <a:custGeom>
                <a:avLst/>
                <a:gdLst/>
                <a:ahLst/>
                <a:cxnLst/>
                <a:rect r="r" b="b" t="t" l="l"/>
                <a:pathLst>
                  <a:path h="158478" w="378639">
                    <a:moveTo>
                      <a:pt x="0" y="0"/>
                    </a:moveTo>
                    <a:lnTo>
                      <a:pt x="378639" y="0"/>
                    </a:lnTo>
                    <a:lnTo>
                      <a:pt x="378639" y="158478"/>
                    </a:lnTo>
                    <a:lnTo>
                      <a:pt x="0" y="158478"/>
                    </a:lnTo>
                    <a:close/>
                  </a:path>
                </a:pathLst>
              </a:custGeom>
              <a:solidFill>
                <a:srgbClr val="050A30"/>
              </a:solidFill>
            </p:spPr>
          </p:sp>
          <p:sp>
            <p:nvSpPr>
              <p:cNvPr name="TextBox 60" id="60"/>
              <p:cNvSpPr txBox="true"/>
              <p:nvPr/>
            </p:nvSpPr>
            <p:spPr>
              <a:xfrm>
                <a:off x="0" y="-28575"/>
                <a:ext cx="378639" cy="187053"/>
              </a:xfrm>
              <a:prstGeom prst="rect">
                <a:avLst/>
              </a:prstGeom>
            </p:spPr>
            <p:txBody>
              <a:bodyPr anchor="ctr" rtlCol="false" tIns="50800" lIns="50800" bIns="50800" rIns="50800"/>
              <a:lstStyle/>
              <a:p>
                <a:pPr algn="ctr">
                  <a:lnSpc>
                    <a:spcPts val="1864"/>
                  </a:lnSpc>
                  <a:spcBef>
                    <a:spcPct val="0"/>
                  </a:spcBef>
                </a:pPr>
              </a:p>
            </p:txBody>
          </p:sp>
        </p:grpSp>
        <p:grpSp>
          <p:nvGrpSpPr>
            <p:cNvPr name="Group 61" id="61"/>
            <p:cNvGrpSpPr/>
            <p:nvPr/>
          </p:nvGrpSpPr>
          <p:grpSpPr>
            <a:xfrm rot="0">
              <a:off x="4803324" y="423743"/>
              <a:ext cx="1141924" cy="529091"/>
              <a:chOff x="0" y="0"/>
              <a:chExt cx="378639" cy="175436"/>
            </a:xfrm>
          </p:grpSpPr>
          <p:sp>
            <p:nvSpPr>
              <p:cNvPr name="Freeform 62" id="62"/>
              <p:cNvSpPr/>
              <p:nvPr/>
            </p:nvSpPr>
            <p:spPr>
              <a:xfrm flipH="false" flipV="false" rot="0">
                <a:off x="0" y="0"/>
                <a:ext cx="378639" cy="175436"/>
              </a:xfrm>
              <a:custGeom>
                <a:avLst/>
                <a:gdLst/>
                <a:ahLst/>
                <a:cxnLst/>
                <a:rect r="r" b="b" t="t" l="l"/>
                <a:pathLst>
                  <a:path h="175436" w="378639">
                    <a:moveTo>
                      <a:pt x="0" y="0"/>
                    </a:moveTo>
                    <a:lnTo>
                      <a:pt x="378639" y="0"/>
                    </a:lnTo>
                    <a:lnTo>
                      <a:pt x="378639" y="175436"/>
                    </a:lnTo>
                    <a:lnTo>
                      <a:pt x="0" y="175436"/>
                    </a:lnTo>
                    <a:close/>
                  </a:path>
                </a:pathLst>
              </a:custGeom>
              <a:solidFill>
                <a:srgbClr val="050A30"/>
              </a:solidFill>
            </p:spPr>
          </p:sp>
          <p:sp>
            <p:nvSpPr>
              <p:cNvPr name="TextBox 63" id="63"/>
              <p:cNvSpPr txBox="true"/>
              <p:nvPr/>
            </p:nvSpPr>
            <p:spPr>
              <a:xfrm>
                <a:off x="0" y="-28575"/>
                <a:ext cx="378639" cy="204011"/>
              </a:xfrm>
              <a:prstGeom prst="rect">
                <a:avLst/>
              </a:prstGeom>
            </p:spPr>
            <p:txBody>
              <a:bodyPr anchor="ctr" rtlCol="false" tIns="50800" lIns="50800" bIns="50800" rIns="50800"/>
              <a:lstStyle/>
              <a:p>
                <a:pPr algn="ctr">
                  <a:lnSpc>
                    <a:spcPts val="1864"/>
                  </a:lnSpc>
                  <a:spcBef>
                    <a:spcPct val="0"/>
                  </a:spcBef>
                </a:pPr>
              </a:p>
            </p:txBody>
          </p:sp>
        </p:grpSp>
      </p:grpSp>
      <p:sp>
        <p:nvSpPr>
          <p:cNvPr name="TextBox 64" id="64"/>
          <p:cNvSpPr txBox="true"/>
          <p:nvPr/>
        </p:nvSpPr>
        <p:spPr>
          <a:xfrm rot="0">
            <a:off x="8143797" y="6934265"/>
            <a:ext cx="4240673" cy="505318"/>
          </a:xfrm>
          <a:prstGeom prst="rect">
            <a:avLst/>
          </a:prstGeom>
        </p:spPr>
        <p:txBody>
          <a:bodyPr anchor="t" rtlCol="false" tIns="0" lIns="0" bIns="0" rIns="0">
            <a:spAutoFit/>
          </a:bodyPr>
          <a:lstStyle/>
          <a:p>
            <a:pPr algn="ctr">
              <a:lnSpc>
                <a:spcPts val="4176"/>
              </a:lnSpc>
              <a:spcBef>
                <a:spcPct val="0"/>
              </a:spcBef>
            </a:pPr>
            <a:r>
              <a:rPr lang="en-US" sz="2983">
                <a:solidFill>
                  <a:srgbClr val="FFFFFF"/>
                </a:solidFill>
                <a:latin typeface="Berthold Block"/>
                <a:ea typeface="Berthold Block"/>
                <a:cs typeface="Berthold Block"/>
                <a:sym typeface="Berthold Block"/>
              </a:rPr>
              <a:t>METHODOLOGY</a:t>
            </a:r>
          </a:p>
        </p:txBody>
      </p:sp>
      <p:sp>
        <p:nvSpPr>
          <p:cNvPr name="TextBox 65" id="65"/>
          <p:cNvSpPr txBox="true"/>
          <p:nvPr/>
        </p:nvSpPr>
        <p:spPr>
          <a:xfrm rot="0">
            <a:off x="8262818" y="7918840"/>
            <a:ext cx="5820901" cy="1022375"/>
          </a:xfrm>
          <a:prstGeom prst="rect">
            <a:avLst/>
          </a:prstGeom>
        </p:spPr>
        <p:txBody>
          <a:bodyPr anchor="t" rtlCol="false" tIns="0" lIns="0" bIns="0" rIns="0">
            <a:spAutoFit/>
          </a:bodyPr>
          <a:lstStyle/>
          <a:p>
            <a:pPr algn="l">
              <a:lnSpc>
                <a:spcPts val="2700"/>
              </a:lnSpc>
            </a:pPr>
            <a:r>
              <a:rPr lang="en-US" sz="1929">
                <a:solidFill>
                  <a:srgbClr val="000000"/>
                </a:solidFill>
                <a:latin typeface="Canva Sans"/>
                <a:ea typeface="Canva Sans"/>
                <a:cs typeface="Canva Sans"/>
                <a:sym typeface="Canva Sans"/>
              </a:rPr>
              <a:t>Describe the overall research strategy and the rationale for the approach chosen to address the research problem. State the following: </a:t>
            </a:r>
          </a:p>
        </p:txBody>
      </p:sp>
      <p:grpSp>
        <p:nvGrpSpPr>
          <p:cNvPr name="Group 66" id="66"/>
          <p:cNvGrpSpPr/>
          <p:nvPr/>
        </p:nvGrpSpPr>
        <p:grpSpPr>
          <a:xfrm rot="0">
            <a:off x="1153291" y="12049609"/>
            <a:ext cx="6445997" cy="4134360"/>
            <a:chOff x="0" y="0"/>
            <a:chExt cx="1238881" cy="794599"/>
          </a:xfrm>
        </p:grpSpPr>
        <p:sp>
          <p:nvSpPr>
            <p:cNvPr name="Freeform 67" id="67"/>
            <p:cNvSpPr/>
            <p:nvPr/>
          </p:nvSpPr>
          <p:spPr>
            <a:xfrm flipH="false" flipV="false" rot="0">
              <a:off x="0" y="0"/>
              <a:ext cx="1238881" cy="794599"/>
            </a:xfrm>
            <a:custGeom>
              <a:avLst/>
              <a:gdLst/>
              <a:ahLst/>
              <a:cxnLst/>
              <a:rect r="r" b="b" t="t" l="l"/>
              <a:pathLst>
                <a:path h="794599" w="1238881">
                  <a:moveTo>
                    <a:pt x="16815" y="0"/>
                  </a:moveTo>
                  <a:lnTo>
                    <a:pt x="1222066" y="0"/>
                  </a:lnTo>
                  <a:cubicBezTo>
                    <a:pt x="1226526" y="0"/>
                    <a:pt x="1230803" y="1772"/>
                    <a:pt x="1233956" y="4925"/>
                  </a:cubicBezTo>
                  <a:cubicBezTo>
                    <a:pt x="1237110" y="8078"/>
                    <a:pt x="1238881" y="12355"/>
                    <a:pt x="1238881" y="16815"/>
                  </a:cubicBezTo>
                  <a:lnTo>
                    <a:pt x="1238881" y="777784"/>
                  </a:lnTo>
                  <a:cubicBezTo>
                    <a:pt x="1238881" y="787070"/>
                    <a:pt x="1231353" y="794599"/>
                    <a:pt x="1222066" y="794599"/>
                  </a:cubicBezTo>
                  <a:lnTo>
                    <a:pt x="16815" y="794599"/>
                  </a:lnTo>
                  <a:cubicBezTo>
                    <a:pt x="12355" y="794599"/>
                    <a:pt x="8078" y="792827"/>
                    <a:pt x="4925" y="789674"/>
                  </a:cubicBezTo>
                  <a:cubicBezTo>
                    <a:pt x="1772" y="786520"/>
                    <a:pt x="0" y="782244"/>
                    <a:pt x="0" y="777784"/>
                  </a:cubicBezTo>
                  <a:lnTo>
                    <a:pt x="0" y="16815"/>
                  </a:lnTo>
                  <a:cubicBezTo>
                    <a:pt x="0" y="12355"/>
                    <a:pt x="1772" y="8078"/>
                    <a:pt x="4925" y="4925"/>
                  </a:cubicBezTo>
                  <a:cubicBezTo>
                    <a:pt x="8078" y="1772"/>
                    <a:pt x="12355" y="0"/>
                    <a:pt x="16815" y="0"/>
                  </a:cubicBezTo>
                  <a:close/>
                </a:path>
              </a:pathLst>
            </a:custGeom>
            <a:solidFill>
              <a:srgbClr val="FFFFFF"/>
            </a:solidFill>
            <a:ln cap="sq">
              <a:noFill/>
              <a:prstDash val="solid"/>
              <a:miter/>
            </a:ln>
          </p:spPr>
        </p:sp>
        <p:sp>
          <p:nvSpPr>
            <p:cNvPr name="TextBox 68" id="68"/>
            <p:cNvSpPr txBox="true"/>
            <p:nvPr/>
          </p:nvSpPr>
          <p:spPr>
            <a:xfrm>
              <a:off x="0" y="-28575"/>
              <a:ext cx="1238881" cy="823174"/>
            </a:xfrm>
            <a:prstGeom prst="rect">
              <a:avLst/>
            </a:prstGeom>
          </p:spPr>
          <p:txBody>
            <a:bodyPr anchor="ctr" rtlCol="false" tIns="23333" lIns="23333" bIns="23333" rIns="23333"/>
            <a:lstStyle/>
            <a:p>
              <a:pPr algn="l">
                <a:lnSpc>
                  <a:spcPts val="1864"/>
                </a:lnSpc>
                <a:spcBef>
                  <a:spcPct val="0"/>
                </a:spcBef>
              </a:pPr>
            </a:p>
          </p:txBody>
        </p:sp>
      </p:grpSp>
      <p:grpSp>
        <p:nvGrpSpPr>
          <p:cNvPr name="Group 69" id="69"/>
          <p:cNvGrpSpPr/>
          <p:nvPr/>
        </p:nvGrpSpPr>
        <p:grpSpPr>
          <a:xfrm rot="0">
            <a:off x="1162396" y="11334984"/>
            <a:ext cx="4458936" cy="714626"/>
            <a:chOff x="0" y="0"/>
            <a:chExt cx="5945248" cy="952834"/>
          </a:xfrm>
        </p:grpSpPr>
        <p:grpSp>
          <p:nvGrpSpPr>
            <p:cNvPr name="Group 70" id="70"/>
            <p:cNvGrpSpPr/>
            <p:nvPr/>
          </p:nvGrpSpPr>
          <p:grpSpPr>
            <a:xfrm rot="0">
              <a:off x="0" y="0"/>
              <a:ext cx="5945248" cy="952834"/>
              <a:chOff x="0" y="0"/>
              <a:chExt cx="1971325" cy="315941"/>
            </a:xfrm>
          </p:grpSpPr>
          <p:sp>
            <p:nvSpPr>
              <p:cNvPr name="Freeform 71" id="71"/>
              <p:cNvSpPr/>
              <p:nvPr/>
            </p:nvSpPr>
            <p:spPr>
              <a:xfrm flipH="false" flipV="false" rot="0">
                <a:off x="0" y="0"/>
                <a:ext cx="1971325" cy="315941"/>
              </a:xfrm>
              <a:custGeom>
                <a:avLst/>
                <a:gdLst/>
                <a:ahLst/>
                <a:cxnLst/>
                <a:rect r="r" b="b" t="t" l="l"/>
                <a:pathLst>
                  <a:path h="315941" w="1971325">
                    <a:moveTo>
                      <a:pt x="52075" y="0"/>
                    </a:moveTo>
                    <a:lnTo>
                      <a:pt x="1919250" y="0"/>
                    </a:lnTo>
                    <a:cubicBezTo>
                      <a:pt x="1948010" y="0"/>
                      <a:pt x="1971325" y="23315"/>
                      <a:pt x="1971325" y="52075"/>
                    </a:cubicBezTo>
                    <a:lnTo>
                      <a:pt x="1971325" y="263865"/>
                    </a:lnTo>
                    <a:cubicBezTo>
                      <a:pt x="1971325" y="277677"/>
                      <a:pt x="1965839" y="290922"/>
                      <a:pt x="1956073" y="300688"/>
                    </a:cubicBezTo>
                    <a:cubicBezTo>
                      <a:pt x="1946307" y="310454"/>
                      <a:pt x="1933061" y="315941"/>
                      <a:pt x="1919250" y="315941"/>
                    </a:cubicBezTo>
                    <a:lnTo>
                      <a:pt x="52075" y="315941"/>
                    </a:lnTo>
                    <a:cubicBezTo>
                      <a:pt x="38264" y="315941"/>
                      <a:pt x="25019" y="310454"/>
                      <a:pt x="15253" y="300688"/>
                    </a:cubicBezTo>
                    <a:cubicBezTo>
                      <a:pt x="5487" y="290922"/>
                      <a:pt x="0" y="277677"/>
                      <a:pt x="0" y="263865"/>
                    </a:cubicBezTo>
                    <a:lnTo>
                      <a:pt x="0" y="52075"/>
                    </a:lnTo>
                    <a:cubicBezTo>
                      <a:pt x="0" y="38264"/>
                      <a:pt x="5487" y="25019"/>
                      <a:pt x="15253" y="15253"/>
                    </a:cubicBezTo>
                    <a:cubicBezTo>
                      <a:pt x="25019" y="5487"/>
                      <a:pt x="38264" y="0"/>
                      <a:pt x="52075" y="0"/>
                    </a:cubicBezTo>
                    <a:close/>
                  </a:path>
                </a:pathLst>
              </a:custGeom>
              <a:solidFill>
                <a:srgbClr val="050A30"/>
              </a:solidFill>
            </p:spPr>
          </p:sp>
          <p:sp>
            <p:nvSpPr>
              <p:cNvPr name="TextBox 72" id="72"/>
              <p:cNvSpPr txBox="true"/>
              <p:nvPr/>
            </p:nvSpPr>
            <p:spPr>
              <a:xfrm>
                <a:off x="0" y="-28575"/>
                <a:ext cx="1971325" cy="344516"/>
              </a:xfrm>
              <a:prstGeom prst="rect">
                <a:avLst/>
              </a:prstGeom>
            </p:spPr>
            <p:txBody>
              <a:bodyPr anchor="ctr" rtlCol="false" tIns="50800" lIns="50800" bIns="50800" rIns="50800"/>
              <a:lstStyle/>
              <a:p>
                <a:pPr algn="l">
                  <a:lnSpc>
                    <a:spcPts val="1864"/>
                  </a:lnSpc>
                  <a:spcBef>
                    <a:spcPct val="0"/>
                  </a:spcBef>
                </a:pPr>
              </a:p>
            </p:txBody>
          </p:sp>
        </p:grpSp>
        <p:grpSp>
          <p:nvGrpSpPr>
            <p:cNvPr name="Group 73" id="73"/>
            <p:cNvGrpSpPr/>
            <p:nvPr/>
          </p:nvGrpSpPr>
          <p:grpSpPr>
            <a:xfrm rot="0">
              <a:off x="0" y="0"/>
              <a:ext cx="1141924" cy="477947"/>
              <a:chOff x="0" y="0"/>
              <a:chExt cx="378639" cy="158478"/>
            </a:xfrm>
          </p:grpSpPr>
          <p:sp>
            <p:nvSpPr>
              <p:cNvPr name="Freeform 74" id="74"/>
              <p:cNvSpPr/>
              <p:nvPr/>
            </p:nvSpPr>
            <p:spPr>
              <a:xfrm flipH="false" flipV="false" rot="0">
                <a:off x="0" y="0"/>
                <a:ext cx="378639" cy="158478"/>
              </a:xfrm>
              <a:custGeom>
                <a:avLst/>
                <a:gdLst/>
                <a:ahLst/>
                <a:cxnLst/>
                <a:rect r="r" b="b" t="t" l="l"/>
                <a:pathLst>
                  <a:path h="158478" w="378639">
                    <a:moveTo>
                      <a:pt x="0" y="0"/>
                    </a:moveTo>
                    <a:lnTo>
                      <a:pt x="378639" y="0"/>
                    </a:lnTo>
                    <a:lnTo>
                      <a:pt x="378639" y="158478"/>
                    </a:lnTo>
                    <a:lnTo>
                      <a:pt x="0" y="158478"/>
                    </a:lnTo>
                    <a:close/>
                  </a:path>
                </a:pathLst>
              </a:custGeom>
              <a:solidFill>
                <a:srgbClr val="050A30"/>
              </a:solidFill>
            </p:spPr>
          </p:sp>
          <p:sp>
            <p:nvSpPr>
              <p:cNvPr name="TextBox 75" id="75"/>
              <p:cNvSpPr txBox="true"/>
              <p:nvPr/>
            </p:nvSpPr>
            <p:spPr>
              <a:xfrm>
                <a:off x="0" y="-28575"/>
                <a:ext cx="378639" cy="187053"/>
              </a:xfrm>
              <a:prstGeom prst="rect">
                <a:avLst/>
              </a:prstGeom>
            </p:spPr>
            <p:txBody>
              <a:bodyPr anchor="ctr" rtlCol="false" tIns="50800" lIns="50800" bIns="50800" rIns="50800"/>
              <a:lstStyle/>
              <a:p>
                <a:pPr algn="ctr">
                  <a:lnSpc>
                    <a:spcPts val="1864"/>
                  </a:lnSpc>
                  <a:spcBef>
                    <a:spcPct val="0"/>
                  </a:spcBef>
                </a:pPr>
              </a:p>
            </p:txBody>
          </p:sp>
        </p:grpSp>
        <p:grpSp>
          <p:nvGrpSpPr>
            <p:cNvPr name="Group 76" id="76"/>
            <p:cNvGrpSpPr/>
            <p:nvPr/>
          </p:nvGrpSpPr>
          <p:grpSpPr>
            <a:xfrm rot="0">
              <a:off x="4803324" y="423743"/>
              <a:ext cx="1141924" cy="529091"/>
              <a:chOff x="0" y="0"/>
              <a:chExt cx="378639" cy="175436"/>
            </a:xfrm>
          </p:grpSpPr>
          <p:sp>
            <p:nvSpPr>
              <p:cNvPr name="Freeform 77" id="77"/>
              <p:cNvSpPr/>
              <p:nvPr/>
            </p:nvSpPr>
            <p:spPr>
              <a:xfrm flipH="false" flipV="false" rot="0">
                <a:off x="0" y="0"/>
                <a:ext cx="378639" cy="175436"/>
              </a:xfrm>
              <a:custGeom>
                <a:avLst/>
                <a:gdLst/>
                <a:ahLst/>
                <a:cxnLst/>
                <a:rect r="r" b="b" t="t" l="l"/>
                <a:pathLst>
                  <a:path h="175436" w="378639">
                    <a:moveTo>
                      <a:pt x="0" y="0"/>
                    </a:moveTo>
                    <a:lnTo>
                      <a:pt x="378639" y="0"/>
                    </a:lnTo>
                    <a:lnTo>
                      <a:pt x="378639" y="175436"/>
                    </a:lnTo>
                    <a:lnTo>
                      <a:pt x="0" y="175436"/>
                    </a:lnTo>
                    <a:close/>
                  </a:path>
                </a:pathLst>
              </a:custGeom>
              <a:solidFill>
                <a:srgbClr val="050A30"/>
              </a:solidFill>
            </p:spPr>
          </p:sp>
          <p:sp>
            <p:nvSpPr>
              <p:cNvPr name="TextBox 78" id="78"/>
              <p:cNvSpPr txBox="true"/>
              <p:nvPr/>
            </p:nvSpPr>
            <p:spPr>
              <a:xfrm>
                <a:off x="0" y="-28575"/>
                <a:ext cx="378639" cy="204011"/>
              </a:xfrm>
              <a:prstGeom prst="rect">
                <a:avLst/>
              </a:prstGeom>
            </p:spPr>
            <p:txBody>
              <a:bodyPr anchor="ctr" rtlCol="false" tIns="50800" lIns="50800" bIns="50800" rIns="50800"/>
              <a:lstStyle/>
              <a:p>
                <a:pPr algn="ctr">
                  <a:lnSpc>
                    <a:spcPts val="1864"/>
                  </a:lnSpc>
                  <a:spcBef>
                    <a:spcPct val="0"/>
                  </a:spcBef>
                </a:pPr>
              </a:p>
            </p:txBody>
          </p:sp>
        </p:grpSp>
      </p:grpSp>
      <p:sp>
        <p:nvSpPr>
          <p:cNvPr name="TextBox 79" id="79"/>
          <p:cNvSpPr txBox="true"/>
          <p:nvPr/>
        </p:nvSpPr>
        <p:spPr>
          <a:xfrm rot="0">
            <a:off x="1252045" y="11411062"/>
            <a:ext cx="4240673" cy="505318"/>
          </a:xfrm>
          <a:prstGeom prst="rect">
            <a:avLst/>
          </a:prstGeom>
        </p:spPr>
        <p:txBody>
          <a:bodyPr anchor="t" rtlCol="false" tIns="0" lIns="0" bIns="0" rIns="0">
            <a:spAutoFit/>
          </a:bodyPr>
          <a:lstStyle/>
          <a:p>
            <a:pPr algn="ctr">
              <a:lnSpc>
                <a:spcPts val="4176"/>
              </a:lnSpc>
              <a:spcBef>
                <a:spcPct val="0"/>
              </a:spcBef>
            </a:pPr>
            <a:r>
              <a:rPr lang="en-US" sz="2983">
                <a:solidFill>
                  <a:srgbClr val="FFFFFF"/>
                </a:solidFill>
                <a:latin typeface="Berthold Block"/>
                <a:ea typeface="Berthold Block"/>
                <a:cs typeface="Berthold Block"/>
                <a:sym typeface="Berthold Block"/>
              </a:rPr>
              <a:t>RESULTS</a:t>
            </a:r>
          </a:p>
        </p:txBody>
      </p:sp>
      <p:sp>
        <p:nvSpPr>
          <p:cNvPr name="TextBox 80" id="80"/>
          <p:cNvSpPr txBox="true"/>
          <p:nvPr/>
        </p:nvSpPr>
        <p:spPr>
          <a:xfrm rot="0">
            <a:off x="1465839" y="12701984"/>
            <a:ext cx="5820901" cy="2728625"/>
          </a:xfrm>
          <a:prstGeom prst="rect">
            <a:avLst/>
          </a:prstGeom>
        </p:spPr>
        <p:txBody>
          <a:bodyPr anchor="t" rtlCol="false" tIns="0" lIns="0" bIns="0" rIns="0">
            <a:spAutoFit/>
          </a:bodyPr>
          <a:lstStyle/>
          <a:p>
            <a:pPr algn="l">
              <a:lnSpc>
                <a:spcPts val="2700"/>
              </a:lnSpc>
            </a:pPr>
            <a:r>
              <a:rPr lang="en-US" sz="1929">
                <a:solidFill>
                  <a:srgbClr val="000000"/>
                </a:solidFill>
                <a:latin typeface="Canva Sans"/>
                <a:ea typeface="Canva Sans"/>
                <a:cs typeface="Canva Sans"/>
                <a:sym typeface="Canva Sans"/>
              </a:rPr>
              <a:t>Clear and concise presentation of the results is important. The results can be presented using tables, charts, graphs, or any other type of visual aid. Add brief textual explanations into the images which illustrate the significant findings. A reminder that while the images offer supporting evidence, the text should summarize the most important findings. </a:t>
            </a:r>
          </a:p>
        </p:txBody>
      </p:sp>
      <p:sp>
        <p:nvSpPr>
          <p:cNvPr name="TextBox 81" id="81"/>
          <p:cNvSpPr txBox="true"/>
          <p:nvPr/>
        </p:nvSpPr>
        <p:spPr>
          <a:xfrm rot="0">
            <a:off x="7903531" y="14757891"/>
            <a:ext cx="6118365" cy="681125"/>
          </a:xfrm>
          <a:prstGeom prst="rect">
            <a:avLst/>
          </a:prstGeom>
        </p:spPr>
        <p:txBody>
          <a:bodyPr anchor="t" rtlCol="false" tIns="0" lIns="0" bIns="0" rIns="0">
            <a:spAutoFit/>
          </a:bodyPr>
          <a:lstStyle/>
          <a:p>
            <a:pPr algn="l">
              <a:lnSpc>
                <a:spcPts val="2700"/>
              </a:lnSpc>
            </a:pPr>
            <a:r>
              <a:rPr lang="en-US" sz="1929" b="true">
                <a:solidFill>
                  <a:srgbClr val="000000"/>
                </a:solidFill>
                <a:latin typeface="Canva Sans Bold"/>
                <a:ea typeface="Canva Sans Bold"/>
                <a:cs typeface="Canva Sans Bold"/>
                <a:sym typeface="Canva Sans Bold"/>
              </a:rPr>
              <a:t>Figure 3: This space can be used to include another graph or table. </a:t>
            </a:r>
          </a:p>
        </p:txBody>
      </p:sp>
      <p:sp>
        <p:nvSpPr>
          <p:cNvPr name="TextBox 82" id="82"/>
          <p:cNvSpPr txBox="true"/>
          <p:nvPr/>
        </p:nvSpPr>
        <p:spPr>
          <a:xfrm rot="0">
            <a:off x="7903531" y="11100869"/>
            <a:ext cx="6254096" cy="339875"/>
          </a:xfrm>
          <a:prstGeom prst="rect">
            <a:avLst/>
          </a:prstGeom>
        </p:spPr>
        <p:txBody>
          <a:bodyPr anchor="t" rtlCol="false" tIns="0" lIns="0" bIns="0" rIns="0">
            <a:spAutoFit/>
          </a:bodyPr>
          <a:lstStyle/>
          <a:p>
            <a:pPr algn="l">
              <a:lnSpc>
                <a:spcPts val="2700"/>
              </a:lnSpc>
            </a:pPr>
            <a:r>
              <a:rPr lang="en-US" sz="1929" b="true">
                <a:solidFill>
                  <a:srgbClr val="000000"/>
                </a:solidFill>
                <a:latin typeface="Canva Sans Bold"/>
                <a:ea typeface="Canva Sans Bold"/>
                <a:cs typeface="Canva Sans Bold"/>
                <a:sym typeface="Canva Sans Bold"/>
              </a:rPr>
              <a:t>Table 1. Make sure you explain the data in the table.</a:t>
            </a:r>
          </a:p>
        </p:txBody>
      </p:sp>
      <p:grpSp>
        <p:nvGrpSpPr>
          <p:cNvPr name="Group 83" id="83"/>
          <p:cNvGrpSpPr/>
          <p:nvPr/>
        </p:nvGrpSpPr>
        <p:grpSpPr>
          <a:xfrm rot="0">
            <a:off x="929627" y="17234273"/>
            <a:ext cx="6760740" cy="2308144"/>
            <a:chOff x="0" y="0"/>
            <a:chExt cx="1299373" cy="443611"/>
          </a:xfrm>
        </p:grpSpPr>
        <p:sp>
          <p:nvSpPr>
            <p:cNvPr name="Freeform 84" id="84"/>
            <p:cNvSpPr/>
            <p:nvPr/>
          </p:nvSpPr>
          <p:spPr>
            <a:xfrm flipH="false" flipV="false" rot="0">
              <a:off x="0" y="0"/>
              <a:ext cx="1299373" cy="443611"/>
            </a:xfrm>
            <a:custGeom>
              <a:avLst/>
              <a:gdLst/>
              <a:ahLst/>
              <a:cxnLst/>
              <a:rect r="r" b="b" t="t" l="l"/>
              <a:pathLst>
                <a:path h="443611" w="1299373">
                  <a:moveTo>
                    <a:pt x="16032" y="0"/>
                  </a:moveTo>
                  <a:lnTo>
                    <a:pt x="1283341" y="0"/>
                  </a:lnTo>
                  <a:cubicBezTo>
                    <a:pt x="1292195" y="0"/>
                    <a:pt x="1299373" y="7178"/>
                    <a:pt x="1299373" y="16032"/>
                  </a:cubicBezTo>
                  <a:lnTo>
                    <a:pt x="1299373" y="427579"/>
                  </a:lnTo>
                  <a:cubicBezTo>
                    <a:pt x="1299373" y="436433"/>
                    <a:pt x="1292195" y="443611"/>
                    <a:pt x="1283341" y="443611"/>
                  </a:cubicBezTo>
                  <a:lnTo>
                    <a:pt x="16032" y="443611"/>
                  </a:lnTo>
                  <a:cubicBezTo>
                    <a:pt x="7178" y="443611"/>
                    <a:pt x="0" y="436433"/>
                    <a:pt x="0" y="427579"/>
                  </a:cubicBezTo>
                  <a:lnTo>
                    <a:pt x="0" y="16032"/>
                  </a:lnTo>
                  <a:cubicBezTo>
                    <a:pt x="0" y="7178"/>
                    <a:pt x="7178" y="0"/>
                    <a:pt x="16032" y="0"/>
                  </a:cubicBezTo>
                  <a:close/>
                </a:path>
              </a:pathLst>
            </a:custGeom>
            <a:solidFill>
              <a:srgbClr val="FFFFFF"/>
            </a:solidFill>
            <a:ln cap="sq">
              <a:noFill/>
              <a:prstDash val="solid"/>
              <a:miter/>
            </a:ln>
          </p:spPr>
        </p:sp>
        <p:sp>
          <p:nvSpPr>
            <p:cNvPr name="TextBox 85" id="85"/>
            <p:cNvSpPr txBox="true"/>
            <p:nvPr/>
          </p:nvSpPr>
          <p:spPr>
            <a:xfrm>
              <a:off x="0" y="-28575"/>
              <a:ext cx="1299373" cy="472186"/>
            </a:xfrm>
            <a:prstGeom prst="rect">
              <a:avLst/>
            </a:prstGeom>
          </p:spPr>
          <p:txBody>
            <a:bodyPr anchor="ctr" rtlCol="false" tIns="23333" lIns="23333" bIns="23333" rIns="23333"/>
            <a:lstStyle/>
            <a:p>
              <a:pPr algn="l">
                <a:lnSpc>
                  <a:spcPts val="1864"/>
                </a:lnSpc>
                <a:spcBef>
                  <a:spcPct val="0"/>
                </a:spcBef>
              </a:pPr>
            </a:p>
          </p:txBody>
        </p:sp>
      </p:grpSp>
      <p:grpSp>
        <p:nvGrpSpPr>
          <p:cNvPr name="Group 86" id="86"/>
          <p:cNvGrpSpPr/>
          <p:nvPr/>
        </p:nvGrpSpPr>
        <p:grpSpPr>
          <a:xfrm rot="0">
            <a:off x="929627" y="16519648"/>
            <a:ext cx="4458936" cy="714626"/>
            <a:chOff x="0" y="0"/>
            <a:chExt cx="5945248" cy="952834"/>
          </a:xfrm>
        </p:grpSpPr>
        <p:grpSp>
          <p:nvGrpSpPr>
            <p:cNvPr name="Group 87" id="87"/>
            <p:cNvGrpSpPr/>
            <p:nvPr/>
          </p:nvGrpSpPr>
          <p:grpSpPr>
            <a:xfrm rot="0">
              <a:off x="0" y="0"/>
              <a:ext cx="5945248" cy="952834"/>
              <a:chOff x="0" y="0"/>
              <a:chExt cx="1971325" cy="315941"/>
            </a:xfrm>
          </p:grpSpPr>
          <p:sp>
            <p:nvSpPr>
              <p:cNvPr name="Freeform 88" id="88"/>
              <p:cNvSpPr/>
              <p:nvPr/>
            </p:nvSpPr>
            <p:spPr>
              <a:xfrm flipH="false" flipV="false" rot="0">
                <a:off x="0" y="0"/>
                <a:ext cx="1971325" cy="315941"/>
              </a:xfrm>
              <a:custGeom>
                <a:avLst/>
                <a:gdLst/>
                <a:ahLst/>
                <a:cxnLst/>
                <a:rect r="r" b="b" t="t" l="l"/>
                <a:pathLst>
                  <a:path h="315941" w="1971325">
                    <a:moveTo>
                      <a:pt x="52075" y="0"/>
                    </a:moveTo>
                    <a:lnTo>
                      <a:pt x="1919250" y="0"/>
                    </a:lnTo>
                    <a:cubicBezTo>
                      <a:pt x="1948010" y="0"/>
                      <a:pt x="1971325" y="23315"/>
                      <a:pt x="1971325" y="52075"/>
                    </a:cubicBezTo>
                    <a:lnTo>
                      <a:pt x="1971325" y="263865"/>
                    </a:lnTo>
                    <a:cubicBezTo>
                      <a:pt x="1971325" y="277677"/>
                      <a:pt x="1965839" y="290922"/>
                      <a:pt x="1956073" y="300688"/>
                    </a:cubicBezTo>
                    <a:cubicBezTo>
                      <a:pt x="1946307" y="310454"/>
                      <a:pt x="1933061" y="315941"/>
                      <a:pt x="1919250" y="315941"/>
                    </a:cubicBezTo>
                    <a:lnTo>
                      <a:pt x="52075" y="315941"/>
                    </a:lnTo>
                    <a:cubicBezTo>
                      <a:pt x="38264" y="315941"/>
                      <a:pt x="25019" y="310454"/>
                      <a:pt x="15253" y="300688"/>
                    </a:cubicBezTo>
                    <a:cubicBezTo>
                      <a:pt x="5487" y="290922"/>
                      <a:pt x="0" y="277677"/>
                      <a:pt x="0" y="263865"/>
                    </a:cubicBezTo>
                    <a:lnTo>
                      <a:pt x="0" y="52075"/>
                    </a:lnTo>
                    <a:cubicBezTo>
                      <a:pt x="0" y="38264"/>
                      <a:pt x="5487" y="25019"/>
                      <a:pt x="15253" y="15253"/>
                    </a:cubicBezTo>
                    <a:cubicBezTo>
                      <a:pt x="25019" y="5487"/>
                      <a:pt x="38264" y="0"/>
                      <a:pt x="52075" y="0"/>
                    </a:cubicBezTo>
                    <a:close/>
                  </a:path>
                </a:pathLst>
              </a:custGeom>
              <a:solidFill>
                <a:srgbClr val="050A30"/>
              </a:solidFill>
            </p:spPr>
          </p:sp>
          <p:sp>
            <p:nvSpPr>
              <p:cNvPr name="TextBox 89" id="89"/>
              <p:cNvSpPr txBox="true"/>
              <p:nvPr/>
            </p:nvSpPr>
            <p:spPr>
              <a:xfrm>
                <a:off x="0" y="-28575"/>
                <a:ext cx="1971325" cy="344516"/>
              </a:xfrm>
              <a:prstGeom prst="rect">
                <a:avLst/>
              </a:prstGeom>
            </p:spPr>
            <p:txBody>
              <a:bodyPr anchor="ctr" rtlCol="false" tIns="50800" lIns="50800" bIns="50800" rIns="50800"/>
              <a:lstStyle/>
              <a:p>
                <a:pPr algn="l">
                  <a:lnSpc>
                    <a:spcPts val="1864"/>
                  </a:lnSpc>
                  <a:spcBef>
                    <a:spcPct val="0"/>
                  </a:spcBef>
                </a:pPr>
              </a:p>
            </p:txBody>
          </p:sp>
        </p:grpSp>
        <p:grpSp>
          <p:nvGrpSpPr>
            <p:cNvPr name="Group 90" id="90"/>
            <p:cNvGrpSpPr/>
            <p:nvPr/>
          </p:nvGrpSpPr>
          <p:grpSpPr>
            <a:xfrm rot="0">
              <a:off x="0" y="0"/>
              <a:ext cx="1141924" cy="477947"/>
              <a:chOff x="0" y="0"/>
              <a:chExt cx="378639" cy="158478"/>
            </a:xfrm>
          </p:grpSpPr>
          <p:sp>
            <p:nvSpPr>
              <p:cNvPr name="Freeform 91" id="91"/>
              <p:cNvSpPr/>
              <p:nvPr/>
            </p:nvSpPr>
            <p:spPr>
              <a:xfrm flipH="false" flipV="false" rot="0">
                <a:off x="0" y="0"/>
                <a:ext cx="378639" cy="158478"/>
              </a:xfrm>
              <a:custGeom>
                <a:avLst/>
                <a:gdLst/>
                <a:ahLst/>
                <a:cxnLst/>
                <a:rect r="r" b="b" t="t" l="l"/>
                <a:pathLst>
                  <a:path h="158478" w="378639">
                    <a:moveTo>
                      <a:pt x="0" y="0"/>
                    </a:moveTo>
                    <a:lnTo>
                      <a:pt x="378639" y="0"/>
                    </a:lnTo>
                    <a:lnTo>
                      <a:pt x="378639" y="158478"/>
                    </a:lnTo>
                    <a:lnTo>
                      <a:pt x="0" y="158478"/>
                    </a:lnTo>
                    <a:close/>
                  </a:path>
                </a:pathLst>
              </a:custGeom>
              <a:solidFill>
                <a:srgbClr val="050A30"/>
              </a:solidFill>
            </p:spPr>
          </p:sp>
          <p:sp>
            <p:nvSpPr>
              <p:cNvPr name="TextBox 92" id="92"/>
              <p:cNvSpPr txBox="true"/>
              <p:nvPr/>
            </p:nvSpPr>
            <p:spPr>
              <a:xfrm>
                <a:off x="0" y="-28575"/>
                <a:ext cx="378639" cy="187053"/>
              </a:xfrm>
              <a:prstGeom prst="rect">
                <a:avLst/>
              </a:prstGeom>
            </p:spPr>
            <p:txBody>
              <a:bodyPr anchor="ctr" rtlCol="false" tIns="50800" lIns="50800" bIns="50800" rIns="50800"/>
              <a:lstStyle/>
              <a:p>
                <a:pPr algn="ctr">
                  <a:lnSpc>
                    <a:spcPts val="1864"/>
                  </a:lnSpc>
                  <a:spcBef>
                    <a:spcPct val="0"/>
                  </a:spcBef>
                </a:pPr>
              </a:p>
            </p:txBody>
          </p:sp>
        </p:grpSp>
        <p:grpSp>
          <p:nvGrpSpPr>
            <p:cNvPr name="Group 93" id="93"/>
            <p:cNvGrpSpPr/>
            <p:nvPr/>
          </p:nvGrpSpPr>
          <p:grpSpPr>
            <a:xfrm rot="0">
              <a:off x="4803324" y="423743"/>
              <a:ext cx="1141924" cy="529091"/>
              <a:chOff x="0" y="0"/>
              <a:chExt cx="378639" cy="175436"/>
            </a:xfrm>
          </p:grpSpPr>
          <p:sp>
            <p:nvSpPr>
              <p:cNvPr name="Freeform 94" id="94"/>
              <p:cNvSpPr/>
              <p:nvPr/>
            </p:nvSpPr>
            <p:spPr>
              <a:xfrm flipH="false" flipV="false" rot="0">
                <a:off x="0" y="0"/>
                <a:ext cx="378639" cy="175436"/>
              </a:xfrm>
              <a:custGeom>
                <a:avLst/>
                <a:gdLst/>
                <a:ahLst/>
                <a:cxnLst/>
                <a:rect r="r" b="b" t="t" l="l"/>
                <a:pathLst>
                  <a:path h="175436" w="378639">
                    <a:moveTo>
                      <a:pt x="0" y="0"/>
                    </a:moveTo>
                    <a:lnTo>
                      <a:pt x="378639" y="0"/>
                    </a:lnTo>
                    <a:lnTo>
                      <a:pt x="378639" y="175436"/>
                    </a:lnTo>
                    <a:lnTo>
                      <a:pt x="0" y="175436"/>
                    </a:lnTo>
                    <a:close/>
                  </a:path>
                </a:pathLst>
              </a:custGeom>
              <a:solidFill>
                <a:srgbClr val="050A30"/>
              </a:solidFill>
            </p:spPr>
          </p:sp>
          <p:sp>
            <p:nvSpPr>
              <p:cNvPr name="TextBox 95" id="95"/>
              <p:cNvSpPr txBox="true"/>
              <p:nvPr/>
            </p:nvSpPr>
            <p:spPr>
              <a:xfrm>
                <a:off x="0" y="-28575"/>
                <a:ext cx="378639" cy="204011"/>
              </a:xfrm>
              <a:prstGeom prst="rect">
                <a:avLst/>
              </a:prstGeom>
            </p:spPr>
            <p:txBody>
              <a:bodyPr anchor="ctr" rtlCol="false" tIns="50800" lIns="50800" bIns="50800" rIns="50800"/>
              <a:lstStyle/>
              <a:p>
                <a:pPr algn="ctr">
                  <a:lnSpc>
                    <a:spcPts val="1864"/>
                  </a:lnSpc>
                  <a:spcBef>
                    <a:spcPct val="0"/>
                  </a:spcBef>
                </a:pPr>
              </a:p>
            </p:txBody>
          </p:sp>
        </p:grpSp>
      </p:grpSp>
      <p:sp>
        <p:nvSpPr>
          <p:cNvPr name="TextBox 96" id="96"/>
          <p:cNvSpPr txBox="true"/>
          <p:nvPr/>
        </p:nvSpPr>
        <p:spPr>
          <a:xfrm rot="0">
            <a:off x="1019277" y="16595727"/>
            <a:ext cx="4240673" cy="505318"/>
          </a:xfrm>
          <a:prstGeom prst="rect">
            <a:avLst/>
          </a:prstGeom>
        </p:spPr>
        <p:txBody>
          <a:bodyPr anchor="t" rtlCol="false" tIns="0" lIns="0" bIns="0" rIns="0">
            <a:spAutoFit/>
          </a:bodyPr>
          <a:lstStyle/>
          <a:p>
            <a:pPr algn="ctr">
              <a:lnSpc>
                <a:spcPts val="4176"/>
              </a:lnSpc>
              <a:spcBef>
                <a:spcPct val="0"/>
              </a:spcBef>
            </a:pPr>
            <a:r>
              <a:rPr lang="en-US" sz="2983">
                <a:solidFill>
                  <a:srgbClr val="FFFFFF"/>
                </a:solidFill>
                <a:latin typeface="Berthold Block"/>
                <a:ea typeface="Berthold Block"/>
                <a:cs typeface="Berthold Block"/>
                <a:sym typeface="Berthold Block"/>
              </a:rPr>
              <a:t>CONCLUSION</a:t>
            </a:r>
          </a:p>
        </p:txBody>
      </p:sp>
      <p:sp>
        <p:nvSpPr>
          <p:cNvPr name="TextBox 97" id="97"/>
          <p:cNvSpPr txBox="true"/>
          <p:nvPr/>
        </p:nvSpPr>
        <p:spPr>
          <a:xfrm rot="0">
            <a:off x="1236030" y="17475398"/>
            <a:ext cx="6139254" cy="1704875"/>
          </a:xfrm>
          <a:prstGeom prst="rect">
            <a:avLst/>
          </a:prstGeom>
        </p:spPr>
        <p:txBody>
          <a:bodyPr anchor="t" rtlCol="false" tIns="0" lIns="0" bIns="0" rIns="0">
            <a:spAutoFit/>
          </a:bodyPr>
          <a:lstStyle/>
          <a:p>
            <a:pPr algn="l">
              <a:lnSpc>
                <a:spcPts val="2700"/>
              </a:lnSpc>
            </a:pPr>
            <a:r>
              <a:rPr lang="en-US" sz="1929">
                <a:solidFill>
                  <a:srgbClr val="000000"/>
                </a:solidFill>
                <a:latin typeface="Canva Sans"/>
                <a:ea typeface="Canva Sans"/>
                <a:cs typeface="Canva Sans"/>
                <a:sym typeface="Canva Sans"/>
              </a:rPr>
              <a:t>The conclusion of this research poster should synthesize the main findings or contribution of the research. Briefly restate the question and the answer, put emphasis on the most significant results.</a:t>
            </a:r>
          </a:p>
        </p:txBody>
      </p:sp>
      <p:pic>
        <p:nvPicPr>
          <p:cNvPr name="Picture 98" id="98"/>
          <p:cNvPicPr>
            <a:picLocks noChangeAspect="true"/>
          </p:cNvPicPr>
          <p:nvPr/>
        </p:nvPicPr>
        <p:blipFill>
          <a:blip r:embed="rId4"/>
          <a:stretch>
            <a:fillRect/>
          </a:stretch>
        </p:blipFill>
        <p:spPr>
          <a:xfrm rot="0">
            <a:off x="7264551" y="15005869"/>
            <a:ext cx="7667764" cy="3627374"/>
          </a:xfrm>
          <a:prstGeom prst="rect">
            <a:avLst/>
          </a:prstGeom>
        </p:spPr>
      </p:pic>
      <p:pic>
        <p:nvPicPr>
          <p:cNvPr name="Picture 99" id="99"/>
          <p:cNvPicPr>
            <a:picLocks noChangeAspect="true"/>
          </p:cNvPicPr>
          <p:nvPr/>
        </p:nvPicPr>
        <p:blipFill>
          <a:blip r:embed="rId5"/>
          <a:stretch>
            <a:fillRect/>
          </a:stretch>
        </p:blipFill>
        <p:spPr>
          <a:xfrm rot="0">
            <a:off x="743012" y="9207866"/>
            <a:ext cx="7235206" cy="2231593"/>
          </a:xfrm>
          <a:prstGeom prst="rect">
            <a:avLst/>
          </a:prstGeom>
        </p:spPr>
      </p:pic>
      <p:grpSp>
        <p:nvGrpSpPr>
          <p:cNvPr name="Group 100" id="100"/>
          <p:cNvGrpSpPr/>
          <p:nvPr/>
        </p:nvGrpSpPr>
        <p:grpSpPr>
          <a:xfrm rot="0">
            <a:off x="8053204" y="19064084"/>
            <a:ext cx="6240130" cy="956665"/>
            <a:chOff x="0" y="0"/>
            <a:chExt cx="1199315" cy="183865"/>
          </a:xfrm>
        </p:grpSpPr>
        <p:sp>
          <p:nvSpPr>
            <p:cNvPr name="Freeform 101" id="101"/>
            <p:cNvSpPr/>
            <p:nvPr/>
          </p:nvSpPr>
          <p:spPr>
            <a:xfrm flipH="false" flipV="false" rot="0">
              <a:off x="0" y="0"/>
              <a:ext cx="1199315" cy="183865"/>
            </a:xfrm>
            <a:custGeom>
              <a:avLst/>
              <a:gdLst/>
              <a:ahLst/>
              <a:cxnLst/>
              <a:rect r="r" b="b" t="t" l="l"/>
              <a:pathLst>
                <a:path h="183865" w="1199315">
                  <a:moveTo>
                    <a:pt x="17369" y="0"/>
                  </a:moveTo>
                  <a:lnTo>
                    <a:pt x="1181945" y="0"/>
                  </a:lnTo>
                  <a:cubicBezTo>
                    <a:pt x="1191538" y="0"/>
                    <a:pt x="1199315" y="7777"/>
                    <a:pt x="1199315" y="17369"/>
                  </a:cubicBezTo>
                  <a:lnTo>
                    <a:pt x="1199315" y="166496"/>
                  </a:lnTo>
                  <a:cubicBezTo>
                    <a:pt x="1199315" y="176089"/>
                    <a:pt x="1191538" y="183865"/>
                    <a:pt x="1181945" y="183865"/>
                  </a:cubicBezTo>
                  <a:lnTo>
                    <a:pt x="17369" y="183865"/>
                  </a:lnTo>
                  <a:cubicBezTo>
                    <a:pt x="12763" y="183865"/>
                    <a:pt x="8345" y="182035"/>
                    <a:pt x="5087" y="178778"/>
                  </a:cubicBezTo>
                  <a:cubicBezTo>
                    <a:pt x="1830" y="175520"/>
                    <a:pt x="0" y="171103"/>
                    <a:pt x="0" y="166496"/>
                  </a:cubicBezTo>
                  <a:lnTo>
                    <a:pt x="0" y="17369"/>
                  </a:lnTo>
                  <a:cubicBezTo>
                    <a:pt x="0" y="7777"/>
                    <a:pt x="7777" y="0"/>
                    <a:pt x="17369" y="0"/>
                  </a:cubicBezTo>
                  <a:close/>
                </a:path>
              </a:pathLst>
            </a:custGeom>
            <a:solidFill>
              <a:srgbClr val="FFFFFF"/>
            </a:solidFill>
            <a:ln cap="sq">
              <a:noFill/>
              <a:prstDash val="solid"/>
              <a:miter/>
            </a:ln>
          </p:spPr>
        </p:sp>
        <p:sp>
          <p:nvSpPr>
            <p:cNvPr name="TextBox 102" id="102"/>
            <p:cNvSpPr txBox="true"/>
            <p:nvPr/>
          </p:nvSpPr>
          <p:spPr>
            <a:xfrm>
              <a:off x="0" y="-28575"/>
              <a:ext cx="1199315" cy="212440"/>
            </a:xfrm>
            <a:prstGeom prst="rect">
              <a:avLst/>
            </a:prstGeom>
          </p:spPr>
          <p:txBody>
            <a:bodyPr anchor="ctr" rtlCol="false" tIns="23333" lIns="23333" bIns="23333" rIns="23333"/>
            <a:lstStyle/>
            <a:p>
              <a:pPr algn="l">
                <a:lnSpc>
                  <a:spcPts val="1864"/>
                </a:lnSpc>
                <a:spcBef>
                  <a:spcPct val="0"/>
                </a:spcBef>
              </a:pPr>
            </a:p>
          </p:txBody>
        </p:sp>
      </p:grpSp>
      <p:grpSp>
        <p:nvGrpSpPr>
          <p:cNvPr name="Group 103" id="103"/>
          <p:cNvGrpSpPr/>
          <p:nvPr/>
        </p:nvGrpSpPr>
        <p:grpSpPr>
          <a:xfrm rot="0">
            <a:off x="7959376" y="18349481"/>
            <a:ext cx="4458936" cy="714626"/>
            <a:chOff x="0" y="0"/>
            <a:chExt cx="5945248" cy="952834"/>
          </a:xfrm>
        </p:grpSpPr>
        <p:grpSp>
          <p:nvGrpSpPr>
            <p:cNvPr name="Group 104" id="104"/>
            <p:cNvGrpSpPr/>
            <p:nvPr/>
          </p:nvGrpSpPr>
          <p:grpSpPr>
            <a:xfrm rot="0">
              <a:off x="0" y="0"/>
              <a:ext cx="5945248" cy="952834"/>
              <a:chOff x="0" y="0"/>
              <a:chExt cx="1971325" cy="315941"/>
            </a:xfrm>
          </p:grpSpPr>
          <p:sp>
            <p:nvSpPr>
              <p:cNvPr name="Freeform 105" id="105"/>
              <p:cNvSpPr/>
              <p:nvPr/>
            </p:nvSpPr>
            <p:spPr>
              <a:xfrm flipH="false" flipV="false" rot="0">
                <a:off x="0" y="0"/>
                <a:ext cx="1971325" cy="315941"/>
              </a:xfrm>
              <a:custGeom>
                <a:avLst/>
                <a:gdLst/>
                <a:ahLst/>
                <a:cxnLst/>
                <a:rect r="r" b="b" t="t" l="l"/>
                <a:pathLst>
                  <a:path h="315941" w="1971325">
                    <a:moveTo>
                      <a:pt x="52075" y="0"/>
                    </a:moveTo>
                    <a:lnTo>
                      <a:pt x="1919250" y="0"/>
                    </a:lnTo>
                    <a:cubicBezTo>
                      <a:pt x="1948010" y="0"/>
                      <a:pt x="1971325" y="23315"/>
                      <a:pt x="1971325" y="52075"/>
                    </a:cubicBezTo>
                    <a:lnTo>
                      <a:pt x="1971325" y="263865"/>
                    </a:lnTo>
                    <a:cubicBezTo>
                      <a:pt x="1971325" y="277677"/>
                      <a:pt x="1965839" y="290922"/>
                      <a:pt x="1956073" y="300688"/>
                    </a:cubicBezTo>
                    <a:cubicBezTo>
                      <a:pt x="1946307" y="310454"/>
                      <a:pt x="1933061" y="315941"/>
                      <a:pt x="1919250" y="315941"/>
                    </a:cubicBezTo>
                    <a:lnTo>
                      <a:pt x="52075" y="315941"/>
                    </a:lnTo>
                    <a:cubicBezTo>
                      <a:pt x="38264" y="315941"/>
                      <a:pt x="25019" y="310454"/>
                      <a:pt x="15253" y="300688"/>
                    </a:cubicBezTo>
                    <a:cubicBezTo>
                      <a:pt x="5487" y="290922"/>
                      <a:pt x="0" y="277677"/>
                      <a:pt x="0" y="263865"/>
                    </a:cubicBezTo>
                    <a:lnTo>
                      <a:pt x="0" y="52075"/>
                    </a:lnTo>
                    <a:cubicBezTo>
                      <a:pt x="0" y="38264"/>
                      <a:pt x="5487" y="25019"/>
                      <a:pt x="15253" y="15253"/>
                    </a:cubicBezTo>
                    <a:cubicBezTo>
                      <a:pt x="25019" y="5487"/>
                      <a:pt x="38264" y="0"/>
                      <a:pt x="52075" y="0"/>
                    </a:cubicBezTo>
                    <a:close/>
                  </a:path>
                </a:pathLst>
              </a:custGeom>
              <a:solidFill>
                <a:srgbClr val="050A30"/>
              </a:solidFill>
            </p:spPr>
          </p:sp>
          <p:sp>
            <p:nvSpPr>
              <p:cNvPr name="TextBox 106" id="106"/>
              <p:cNvSpPr txBox="true"/>
              <p:nvPr/>
            </p:nvSpPr>
            <p:spPr>
              <a:xfrm>
                <a:off x="0" y="-28575"/>
                <a:ext cx="1971325" cy="344516"/>
              </a:xfrm>
              <a:prstGeom prst="rect">
                <a:avLst/>
              </a:prstGeom>
            </p:spPr>
            <p:txBody>
              <a:bodyPr anchor="ctr" rtlCol="false" tIns="50800" lIns="50800" bIns="50800" rIns="50800"/>
              <a:lstStyle/>
              <a:p>
                <a:pPr algn="l">
                  <a:lnSpc>
                    <a:spcPts val="1864"/>
                  </a:lnSpc>
                  <a:spcBef>
                    <a:spcPct val="0"/>
                  </a:spcBef>
                </a:pPr>
              </a:p>
            </p:txBody>
          </p:sp>
        </p:grpSp>
        <p:grpSp>
          <p:nvGrpSpPr>
            <p:cNvPr name="Group 107" id="107"/>
            <p:cNvGrpSpPr/>
            <p:nvPr/>
          </p:nvGrpSpPr>
          <p:grpSpPr>
            <a:xfrm rot="0">
              <a:off x="0" y="0"/>
              <a:ext cx="1141924" cy="477947"/>
              <a:chOff x="0" y="0"/>
              <a:chExt cx="378639" cy="158478"/>
            </a:xfrm>
          </p:grpSpPr>
          <p:sp>
            <p:nvSpPr>
              <p:cNvPr name="Freeform 108" id="108"/>
              <p:cNvSpPr/>
              <p:nvPr/>
            </p:nvSpPr>
            <p:spPr>
              <a:xfrm flipH="false" flipV="false" rot="0">
                <a:off x="0" y="0"/>
                <a:ext cx="378639" cy="158478"/>
              </a:xfrm>
              <a:custGeom>
                <a:avLst/>
                <a:gdLst/>
                <a:ahLst/>
                <a:cxnLst/>
                <a:rect r="r" b="b" t="t" l="l"/>
                <a:pathLst>
                  <a:path h="158478" w="378639">
                    <a:moveTo>
                      <a:pt x="0" y="0"/>
                    </a:moveTo>
                    <a:lnTo>
                      <a:pt x="378639" y="0"/>
                    </a:lnTo>
                    <a:lnTo>
                      <a:pt x="378639" y="158478"/>
                    </a:lnTo>
                    <a:lnTo>
                      <a:pt x="0" y="158478"/>
                    </a:lnTo>
                    <a:close/>
                  </a:path>
                </a:pathLst>
              </a:custGeom>
              <a:solidFill>
                <a:srgbClr val="050A30"/>
              </a:solidFill>
            </p:spPr>
          </p:sp>
          <p:sp>
            <p:nvSpPr>
              <p:cNvPr name="TextBox 109" id="109"/>
              <p:cNvSpPr txBox="true"/>
              <p:nvPr/>
            </p:nvSpPr>
            <p:spPr>
              <a:xfrm>
                <a:off x="0" y="-28575"/>
                <a:ext cx="378639" cy="187053"/>
              </a:xfrm>
              <a:prstGeom prst="rect">
                <a:avLst/>
              </a:prstGeom>
            </p:spPr>
            <p:txBody>
              <a:bodyPr anchor="ctr" rtlCol="false" tIns="50800" lIns="50800" bIns="50800" rIns="50800"/>
              <a:lstStyle/>
              <a:p>
                <a:pPr algn="ctr">
                  <a:lnSpc>
                    <a:spcPts val="1864"/>
                  </a:lnSpc>
                  <a:spcBef>
                    <a:spcPct val="0"/>
                  </a:spcBef>
                </a:pPr>
              </a:p>
            </p:txBody>
          </p:sp>
        </p:grpSp>
        <p:grpSp>
          <p:nvGrpSpPr>
            <p:cNvPr name="Group 110" id="110"/>
            <p:cNvGrpSpPr/>
            <p:nvPr/>
          </p:nvGrpSpPr>
          <p:grpSpPr>
            <a:xfrm rot="0">
              <a:off x="4803324" y="423743"/>
              <a:ext cx="1141924" cy="529091"/>
              <a:chOff x="0" y="0"/>
              <a:chExt cx="378639" cy="175436"/>
            </a:xfrm>
          </p:grpSpPr>
          <p:sp>
            <p:nvSpPr>
              <p:cNvPr name="Freeform 111" id="111"/>
              <p:cNvSpPr/>
              <p:nvPr/>
            </p:nvSpPr>
            <p:spPr>
              <a:xfrm flipH="false" flipV="false" rot="0">
                <a:off x="0" y="0"/>
                <a:ext cx="378639" cy="175436"/>
              </a:xfrm>
              <a:custGeom>
                <a:avLst/>
                <a:gdLst/>
                <a:ahLst/>
                <a:cxnLst/>
                <a:rect r="r" b="b" t="t" l="l"/>
                <a:pathLst>
                  <a:path h="175436" w="378639">
                    <a:moveTo>
                      <a:pt x="0" y="0"/>
                    </a:moveTo>
                    <a:lnTo>
                      <a:pt x="378639" y="0"/>
                    </a:lnTo>
                    <a:lnTo>
                      <a:pt x="378639" y="175436"/>
                    </a:lnTo>
                    <a:lnTo>
                      <a:pt x="0" y="175436"/>
                    </a:lnTo>
                    <a:close/>
                  </a:path>
                </a:pathLst>
              </a:custGeom>
              <a:solidFill>
                <a:srgbClr val="050A30"/>
              </a:solidFill>
            </p:spPr>
          </p:sp>
          <p:sp>
            <p:nvSpPr>
              <p:cNvPr name="TextBox 112" id="112"/>
              <p:cNvSpPr txBox="true"/>
              <p:nvPr/>
            </p:nvSpPr>
            <p:spPr>
              <a:xfrm>
                <a:off x="0" y="-28575"/>
                <a:ext cx="378639" cy="204011"/>
              </a:xfrm>
              <a:prstGeom prst="rect">
                <a:avLst/>
              </a:prstGeom>
            </p:spPr>
            <p:txBody>
              <a:bodyPr anchor="ctr" rtlCol="false" tIns="50800" lIns="50800" bIns="50800" rIns="50800"/>
              <a:lstStyle/>
              <a:p>
                <a:pPr algn="ctr">
                  <a:lnSpc>
                    <a:spcPts val="1864"/>
                  </a:lnSpc>
                  <a:spcBef>
                    <a:spcPct val="0"/>
                  </a:spcBef>
                </a:pPr>
              </a:p>
            </p:txBody>
          </p:sp>
        </p:grpSp>
      </p:grpSp>
      <p:sp>
        <p:nvSpPr>
          <p:cNvPr name="TextBox 113" id="113"/>
          <p:cNvSpPr txBox="true"/>
          <p:nvPr/>
        </p:nvSpPr>
        <p:spPr>
          <a:xfrm rot="0">
            <a:off x="8049025" y="18425559"/>
            <a:ext cx="4240673" cy="505318"/>
          </a:xfrm>
          <a:prstGeom prst="rect">
            <a:avLst/>
          </a:prstGeom>
        </p:spPr>
        <p:txBody>
          <a:bodyPr anchor="t" rtlCol="false" tIns="0" lIns="0" bIns="0" rIns="0">
            <a:spAutoFit/>
          </a:bodyPr>
          <a:lstStyle/>
          <a:p>
            <a:pPr algn="ctr">
              <a:lnSpc>
                <a:spcPts val="4176"/>
              </a:lnSpc>
              <a:spcBef>
                <a:spcPct val="0"/>
              </a:spcBef>
            </a:pPr>
            <a:r>
              <a:rPr lang="en-US" sz="2983">
                <a:solidFill>
                  <a:srgbClr val="FFFFFF"/>
                </a:solidFill>
                <a:latin typeface="Berthold Block"/>
                <a:ea typeface="Berthold Block"/>
                <a:cs typeface="Berthold Block"/>
                <a:sym typeface="Berthold Block"/>
              </a:rPr>
              <a:t>REFERENCES</a:t>
            </a:r>
          </a:p>
        </p:txBody>
      </p:sp>
      <p:sp>
        <p:nvSpPr>
          <p:cNvPr name="TextBox 114" id="114"/>
          <p:cNvSpPr txBox="true"/>
          <p:nvPr/>
        </p:nvSpPr>
        <p:spPr>
          <a:xfrm rot="0">
            <a:off x="8446407" y="19318356"/>
            <a:ext cx="5711220" cy="339875"/>
          </a:xfrm>
          <a:prstGeom prst="rect">
            <a:avLst/>
          </a:prstGeom>
        </p:spPr>
        <p:txBody>
          <a:bodyPr anchor="t" rtlCol="false" tIns="0" lIns="0" bIns="0" rIns="0">
            <a:spAutoFit/>
          </a:bodyPr>
          <a:lstStyle/>
          <a:p>
            <a:pPr algn="l">
              <a:lnSpc>
                <a:spcPts val="2700"/>
              </a:lnSpc>
            </a:pPr>
            <a:r>
              <a:rPr lang="en-US" sz="1929">
                <a:solidFill>
                  <a:srgbClr val="000000"/>
                </a:solidFill>
                <a:latin typeface="Canva Sans"/>
                <a:ea typeface="Canva Sans"/>
                <a:cs typeface="Canva Sans"/>
                <a:sym typeface="Canva Sans"/>
              </a:rPr>
              <a:t>Cite the references used in the study.</a:t>
            </a:r>
          </a:p>
        </p:txBody>
      </p:sp>
      <p:sp>
        <p:nvSpPr>
          <p:cNvPr name="TextBox 115" id="115"/>
          <p:cNvSpPr txBox="true"/>
          <p:nvPr/>
        </p:nvSpPr>
        <p:spPr>
          <a:xfrm rot="0">
            <a:off x="9261843" y="9228247"/>
            <a:ext cx="4168118" cy="1363625"/>
          </a:xfrm>
          <a:prstGeom prst="rect">
            <a:avLst/>
          </a:prstGeom>
        </p:spPr>
        <p:txBody>
          <a:bodyPr anchor="t" rtlCol="false" tIns="0" lIns="0" bIns="0" rIns="0">
            <a:spAutoFit/>
          </a:bodyPr>
          <a:lstStyle/>
          <a:p>
            <a:pPr algn="l" marL="416500" indent="-208250" lvl="1">
              <a:lnSpc>
                <a:spcPts val="2700"/>
              </a:lnSpc>
              <a:buFont typeface="Arial"/>
              <a:buChar char="•"/>
            </a:pPr>
            <a:r>
              <a:rPr lang="en-US" sz="1929">
                <a:solidFill>
                  <a:srgbClr val="000000"/>
                </a:solidFill>
                <a:latin typeface="Canva Sans"/>
                <a:ea typeface="Canva Sans"/>
                <a:cs typeface="Canva Sans"/>
                <a:sym typeface="Canva Sans"/>
              </a:rPr>
              <a:t>Participants/Sample</a:t>
            </a:r>
          </a:p>
          <a:p>
            <a:pPr algn="l" marL="416500" indent="-208250" lvl="1">
              <a:lnSpc>
                <a:spcPts val="2700"/>
              </a:lnSpc>
              <a:buFont typeface="Arial"/>
              <a:buChar char="•"/>
            </a:pPr>
            <a:r>
              <a:rPr lang="en-US" sz="1929">
                <a:solidFill>
                  <a:srgbClr val="000000"/>
                </a:solidFill>
                <a:latin typeface="Canva Sans"/>
                <a:ea typeface="Canva Sans"/>
                <a:cs typeface="Canva Sans"/>
                <a:sym typeface="Canva Sans"/>
              </a:rPr>
              <a:t>Materials/Instrument</a:t>
            </a:r>
          </a:p>
          <a:p>
            <a:pPr algn="l" marL="416500" indent="-208250" lvl="1">
              <a:lnSpc>
                <a:spcPts val="2700"/>
              </a:lnSpc>
              <a:buFont typeface="Arial"/>
              <a:buChar char="•"/>
            </a:pPr>
            <a:r>
              <a:rPr lang="en-US" sz="1929">
                <a:solidFill>
                  <a:srgbClr val="000000"/>
                </a:solidFill>
                <a:latin typeface="Canva Sans"/>
                <a:ea typeface="Canva Sans"/>
                <a:cs typeface="Canva Sans"/>
                <a:sym typeface="Canva Sans"/>
              </a:rPr>
              <a:t>Procedure</a:t>
            </a:r>
          </a:p>
          <a:p>
            <a:pPr algn="l" marL="416500" indent="-208250" lvl="1">
              <a:lnSpc>
                <a:spcPts val="2700"/>
              </a:lnSpc>
              <a:buFont typeface="Arial"/>
              <a:buChar char="•"/>
            </a:pPr>
            <a:r>
              <a:rPr lang="en-US" sz="1929">
                <a:solidFill>
                  <a:srgbClr val="000000"/>
                </a:solidFill>
                <a:latin typeface="Canva Sans"/>
                <a:ea typeface="Canva Sans"/>
                <a:cs typeface="Canva Sans"/>
                <a:sym typeface="Canva Sans"/>
              </a:rPr>
              <a:t>Data Analysis</a:t>
            </a:r>
          </a:p>
        </p:txBody>
      </p:sp>
      <p:pic>
        <p:nvPicPr>
          <p:cNvPr name="Picture 116" id="116"/>
          <p:cNvPicPr>
            <a:picLocks noChangeAspect="true"/>
          </p:cNvPicPr>
          <p:nvPr/>
        </p:nvPicPr>
        <p:blipFill>
          <a:blip r:embed="rId6"/>
          <a:stretch>
            <a:fillRect/>
          </a:stretch>
        </p:blipFill>
        <p:spPr>
          <a:xfrm rot="0">
            <a:off x="7266857" y="11083130"/>
            <a:ext cx="7640084" cy="3927278"/>
          </a:xfrm>
          <a:prstGeom prst="rect">
            <a:avLst/>
          </a:prstGeom>
        </p:spPr>
      </p:pic>
      <p:sp>
        <p:nvSpPr>
          <p:cNvPr name="TextBox 117" id="117"/>
          <p:cNvSpPr txBox="true"/>
          <p:nvPr/>
        </p:nvSpPr>
        <p:spPr>
          <a:xfrm rot="0">
            <a:off x="2754226" y="3672776"/>
            <a:ext cx="4446624" cy="681125"/>
          </a:xfrm>
          <a:prstGeom prst="rect">
            <a:avLst/>
          </a:prstGeom>
        </p:spPr>
        <p:txBody>
          <a:bodyPr anchor="t" rtlCol="false" tIns="0" lIns="0" bIns="0" rIns="0">
            <a:spAutoFit/>
          </a:bodyPr>
          <a:lstStyle/>
          <a:p>
            <a:pPr algn="l">
              <a:lnSpc>
                <a:spcPts val="2700"/>
              </a:lnSpc>
            </a:pPr>
            <a:r>
              <a:rPr lang="en-US" sz="1929">
                <a:solidFill>
                  <a:srgbClr val="000000"/>
                </a:solidFill>
                <a:latin typeface="Canva Sans"/>
                <a:ea typeface="Canva Sans"/>
                <a:cs typeface="Canva Sans"/>
                <a:sym typeface="Canva Sans"/>
              </a:rPr>
              <a:t>Write the names of the research authors and co-authors.</a:t>
            </a:r>
          </a:p>
        </p:txBody>
      </p:sp>
      <p:sp>
        <p:nvSpPr>
          <p:cNvPr name="TextBox 118" id="118"/>
          <p:cNvSpPr txBox="true"/>
          <p:nvPr/>
        </p:nvSpPr>
        <p:spPr>
          <a:xfrm rot="0">
            <a:off x="9575272" y="3614854"/>
            <a:ext cx="4446624" cy="681125"/>
          </a:xfrm>
          <a:prstGeom prst="rect">
            <a:avLst/>
          </a:prstGeom>
        </p:spPr>
        <p:txBody>
          <a:bodyPr anchor="t" rtlCol="false" tIns="0" lIns="0" bIns="0" rIns="0">
            <a:spAutoFit/>
          </a:bodyPr>
          <a:lstStyle/>
          <a:p>
            <a:pPr algn="l">
              <a:lnSpc>
                <a:spcPts val="2700"/>
              </a:lnSpc>
            </a:pPr>
            <a:r>
              <a:rPr lang="en-US" sz="1929">
                <a:solidFill>
                  <a:srgbClr val="000000"/>
                </a:solidFill>
                <a:latin typeface="Canva Sans"/>
                <a:ea typeface="Canva Sans"/>
                <a:cs typeface="Canva Sans"/>
                <a:sym typeface="Canva Sans"/>
              </a:rPr>
              <a:t>Name the organization that supports your research.</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F8F1EA"/>
        </a:solidFill>
      </p:bgPr>
    </p:bg>
    <p:spTree>
      <p:nvGrpSpPr>
        <p:cNvPr id="1" name=""/>
        <p:cNvGrpSpPr/>
        <p:nvPr/>
      </p:nvGrpSpPr>
      <p:grpSpPr>
        <a:xfrm>
          <a:off x="0" y="0"/>
          <a:ext cx="0" cy="0"/>
          <a:chOff x="0" y="0"/>
          <a:chExt cx="0" cy="0"/>
        </a:xfrm>
      </p:grpSpPr>
      <p:grpSp>
        <p:nvGrpSpPr>
          <p:cNvPr name="Group 2" id="2"/>
          <p:cNvGrpSpPr/>
          <p:nvPr/>
        </p:nvGrpSpPr>
        <p:grpSpPr>
          <a:xfrm rot="0">
            <a:off x="1004617" y="1512000"/>
            <a:ext cx="13129347" cy="1559645"/>
            <a:chOff x="0" y="0"/>
            <a:chExt cx="2506829" cy="297788"/>
          </a:xfrm>
        </p:grpSpPr>
        <p:sp>
          <p:nvSpPr>
            <p:cNvPr name="Freeform 3" id="3"/>
            <p:cNvSpPr/>
            <p:nvPr/>
          </p:nvSpPr>
          <p:spPr>
            <a:xfrm flipH="false" flipV="false" rot="0">
              <a:off x="0" y="0"/>
              <a:ext cx="2506829" cy="297788"/>
            </a:xfrm>
            <a:custGeom>
              <a:avLst/>
              <a:gdLst/>
              <a:ahLst/>
              <a:cxnLst/>
              <a:rect r="r" b="b" t="t" l="l"/>
              <a:pathLst>
                <a:path h="297788" w="2506829">
                  <a:moveTo>
                    <a:pt x="20049" y="0"/>
                  </a:moveTo>
                  <a:lnTo>
                    <a:pt x="2486781" y="0"/>
                  </a:lnTo>
                  <a:cubicBezTo>
                    <a:pt x="2492098" y="0"/>
                    <a:pt x="2497197" y="2112"/>
                    <a:pt x="2500957" y="5872"/>
                  </a:cubicBezTo>
                  <a:cubicBezTo>
                    <a:pt x="2504717" y="9632"/>
                    <a:pt x="2506829" y="14731"/>
                    <a:pt x="2506829" y="20049"/>
                  </a:cubicBezTo>
                  <a:lnTo>
                    <a:pt x="2506829" y="277739"/>
                  </a:lnTo>
                  <a:cubicBezTo>
                    <a:pt x="2506829" y="288812"/>
                    <a:pt x="2497853" y="297788"/>
                    <a:pt x="2486781" y="297788"/>
                  </a:cubicBezTo>
                  <a:lnTo>
                    <a:pt x="20049" y="297788"/>
                  </a:lnTo>
                  <a:cubicBezTo>
                    <a:pt x="14731" y="297788"/>
                    <a:pt x="9632" y="295676"/>
                    <a:pt x="5872" y="291916"/>
                  </a:cubicBezTo>
                  <a:cubicBezTo>
                    <a:pt x="2112" y="288156"/>
                    <a:pt x="0" y="283057"/>
                    <a:pt x="0" y="277739"/>
                  </a:cubicBezTo>
                  <a:lnTo>
                    <a:pt x="0" y="20049"/>
                  </a:lnTo>
                  <a:cubicBezTo>
                    <a:pt x="0" y="14731"/>
                    <a:pt x="2112" y="9632"/>
                    <a:pt x="5872" y="5872"/>
                  </a:cubicBezTo>
                  <a:cubicBezTo>
                    <a:pt x="9632" y="2112"/>
                    <a:pt x="14731" y="0"/>
                    <a:pt x="20049" y="0"/>
                  </a:cubicBezTo>
                  <a:close/>
                </a:path>
              </a:pathLst>
            </a:custGeom>
            <a:solidFill>
              <a:srgbClr val="FF914D"/>
            </a:solidFill>
          </p:spPr>
        </p:sp>
        <p:sp>
          <p:nvSpPr>
            <p:cNvPr name="TextBox 4" id="4"/>
            <p:cNvSpPr txBox="true"/>
            <p:nvPr/>
          </p:nvSpPr>
          <p:spPr>
            <a:xfrm>
              <a:off x="0" y="-28575"/>
              <a:ext cx="2506829" cy="326363"/>
            </a:xfrm>
            <a:prstGeom prst="rect">
              <a:avLst/>
            </a:prstGeom>
          </p:spPr>
          <p:txBody>
            <a:bodyPr anchor="ctr" rtlCol="false" tIns="23333" lIns="23333" bIns="23333" rIns="23333"/>
            <a:lstStyle/>
            <a:p>
              <a:pPr algn="l">
                <a:lnSpc>
                  <a:spcPts val="1864"/>
                </a:lnSpc>
                <a:spcBef>
                  <a:spcPct val="0"/>
                </a:spcBef>
              </a:pPr>
            </a:p>
          </p:txBody>
        </p:sp>
      </p:grpSp>
      <p:grpSp>
        <p:nvGrpSpPr>
          <p:cNvPr name="Group 5" id="5"/>
          <p:cNvGrpSpPr/>
          <p:nvPr/>
        </p:nvGrpSpPr>
        <p:grpSpPr>
          <a:xfrm rot="0">
            <a:off x="1004617" y="1512000"/>
            <a:ext cx="2521799" cy="782326"/>
            <a:chOff x="0" y="0"/>
            <a:chExt cx="481495" cy="149372"/>
          </a:xfrm>
        </p:grpSpPr>
        <p:sp>
          <p:nvSpPr>
            <p:cNvPr name="Freeform 6" id="6"/>
            <p:cNvSpPr/>
            <p:nvPr/>
          </p:nvSpPr>
          <p:spPr>
            <a:xfrm flipH="false" flipV="false" rot="0">
              <a:off x="0" y="0"/>
              <a:ext cx="481495" cy="149372"/>
            </a:xfrm>
            <a:custGeom>
              <a:avLst/>
              <a:gdLst/>
              <a:ahLst/>
              <a:cxnLst/>
              <a:rect r="r" b="b" t="t" l="l"/>
              <a:pathLst>
                <a:path h="149372" w="481495">
                  <a:moveTo>
                    <a:pt x="0" y="0"/>
                  </a:moveTo>
                  <a:lnTo>
                    <a:pt x="481495" y="0"/>
                  </a:lnTo>
                  <a:lnTo>
                    <a:pt x="481495" y="149372"/>
                  </a:lnTo>
                  <a:lnTo>
                    <a:pt x="0" y="149372"/>
                  </a:lnTo>
                  <a:close/>
                </a:path>
              </a:pathLst>
            </a:custGeom>
            <a:solidFill>
              <a:srgbClr val="FF914D"/>
            </a:solidFill>
          </p:spPr>
        </p:sp>
        <p:sp>
          <p:nvSpPr>
            <p:cNvPr name="TextBox 7" id="7"/>
            <p:cNvSpPr txBox="true"/>
            <p:nvPr/>
          </p:nvSpPr>
          <p:spPr>
            <a:xfrm>
              <a:off x="0" y="-28575"/>
              <a:ext cx="481495" cy="177947"/>
            </a:xfrm>
            <a:prstGeom prst="rect">
              <a:avLst/>
            </a:prstGeom>
          </p:spPr>
          <p:txBody>
            <a:bodyPr anchor="ctr" rtlCol="false" tIns="23333" lIns="23333" bIns="23333" rIns="23333"/>
            <a:lstStyle/>
            <a:p>
              <a:pPr algn="ctr">
                <a:lnSpc>
                  <a:spcPts val="1864"/>
                </a:lnSpc>
                <a:spcBef>
                  <a:spcPct val="0"/>
                </a:spcBef>
              </a:pPr>
            </a:p>
          </p:txBody>
        </p:sp>
      </p:grpSp>
      <p:grpSp>
        <p:nvGrpSpPr>
          <p:cNvPr name="Group 8" id="8"/>
          <p:cNvGrpSpPr/>
          <p:nvPr/>
        </p:nvGrpSpPr>
        <p:grpSpPr>
          <a:xfrm rot="0">
            <a:off x="11612165" y="2205604"/>
            <a:ext cx="2521799" cy="866041"/>
            <a:chOff x="0" y="0"/>
            <a:chExt cx="481495" cy="165356"/>
          </a:xfrm>
        </p:grpSpPr>
        <p:sp>
          <p:nvSpPr>
            <p:cNvPr name="Freeform 9" id="9"/>
            <p:cNvSpPr/>
            <p:nvPr/>
          </p:nvSpPr>
          <p:spPr>
            <a:xfrm flipH="false" flipV="false" rot="0">
              <a:off x="0" y="0"/>
              <a:ext cx="481495" cy="165356"/>
            </a:xfrm>
            <a:custGeom>
              <a:avLst/>
              <a:gdLst/>
              <a:ahLst/>
              <a:cxnLst/>
              <a:rect r="r" b="b" t="t" l="l"/>
              <a:pathLst>
                <a:path h="165356" w="481495">
                  <a:moveTo>
                    <a:pt x="0" y="0"/>
                  </a:moveTo>
                  <a:lnTo>
                    <a:pt x="481495" y="0"/>
                  </a:lnTo>
                  <a:lnTo>
                    <a:pt x="481495" y="165356"/>
                  </a:lnTo>
                  <a:lnTo>
                    <a:pt x="0" y="165356"/>
                  </a:lnTo>
                  <a:close/>
                </a:path>
              </a:pathLst>
            </a:custGeom>
            <a:solidFill>
              <a:srgbClr val="FF914D"/>
            </a:solidFill>
          </p:spPr>
        </p:sp>
        <p:sp>
          <p:nvSpPr>
            <p:cNvPr name="TextBox 10" id="10"/>
            <p:cNvSpPr txBox="true"/>
            <p:nvPr/>
          </p:nvSpPr>
          <p:spPr>
            <a:xfrm>
              <a:off x="0" y="-28575"/>
              <a:ext cx="481495" cy="193931"/>
            </a:xfrm>
            <a:prstGeom prst="rect">
              <a:avLst/>
            </a:prstGeom>
          </p:spPr>
          <p:txBody>
            <a:bodyPr anchor="ctr" rtlCol="false" tIns="23333" lIns="23333" bIns="23333" rIns="23333"/>
            <a:lstStyle/>
            <a:p>
              <a:pPr algn="ctr">
                <a:lnSpc>
                  <a:spcPts val="1864"/>
                </a:lnSpc>
                <a:spcBef>
                  <a:spcPct val="0"/>
                </a:spcBef>
              </a:pPr>
            </a:p>
          </p:txBody>
        </p:sp>
      </p:grpSp>
      <p:grpSp>
        <p:nvGrpSpPr>
          <p:cNvPr name="Group 11" id="11"/>
          <p:cNvGrpSpPr/>
          <p:nvPr/>
        </p:nvGrpSpPr>
        <p:grpSpPr>
          <a:xfrm rot="0">
            <a:off x="1004617" y="3291089"/>
            <a:ext cx="6477682" cy="1164457"/>
            <a:chOff x="0" y="0"/>
            <a:chExt cx="1236805" cy="222334"/>
          </a:xfrm>
        </p:grpSpPr>
        <p:sp>
          <p:nvSpPr>
            <p:cNvPr name="Freeform 12" id="12"/>
            <p:cNvSpPr/>
            <p:nvPr/>
          </p:nvSpPr>
          <p:spPr>
            <a:xfrm flipH="false" flipV="false" rot="0">
              <a:off x="0" y="0"/>
              <a:ext cx="1236805" cy="222334"/>
            </a:xfrm>
            <a:custGeom>
              <a:avLst/>
              <a:gdLst/>
              <a:ahLst/>
              <a:cxnLst/>
              <a:rect r="r" b="b" t="t" l="l"/>
              <a:pathLst>
                <a:path h="222334" w="1236805">
                  <a:moveTo>
                    <a:pt x="0" y="0"/>
                  </a:moveTo>
                  <a:lnTo>
                    <a:pt x="1236805" y="0"/>
                  </a:lnTo>
                  <a:lnTo>
                    <a:pt x="1236805" y="222334"/>
                  </a:lnTo>
                  <a:lnTo>
                    <a:pt x="0" y="222334"/>
                  </a:lnTo>
                  <a:close/>
                </a:path>
              </a:pathLst>
            </a:custGeom>
            <a:solidFill>
              <a:srgbClr val="FFFFFF"/>
            </a:solidFill>
            <a:ln cap="sq">
              <a:noFill/>
              <a:prstDash val="solid"/>
              <a:miter/>
            </a:ln>
          </p:spPr>
        </p:sp>
        <p:sp>
          <p:nvSpPr>
            <p:cNvPr name="TextBox 13" id="13"/>
            <p:cNvSpPr txBox="true"/>
            <p:nvPr/>
          </p:nvSpPr>
          <p:spPr>
            <a:xfrm>
              <a:off x="0" y="-28575"/>
              <a:ext cx="1236805" cy="250909"/>
            </a:xfrm>
            <a:prstGeom prst="rect">
              <a:avLst/>
            </a:prstGeom>
          </p:spPr>
          <p:txBody>
            <a:bodyPr anchor="ctr" rtlCol="false" tIns="23333" lIns="23333" bIns="23333" rIns="23333"/>
            <a:lstStyle/>
            <a:p>
              <a:pPr algn="l">
                <a:lnSpc>
                  <a:spcPts val="1864"/>
                </a:lnSpc>
                <a:spcBef>
                  <a:spcPct val="0"/>
                </a:spcBef>
              </a:pPr>
            </a:p>
          </p:txBody>
        </p:sp>
      </p:grpSp>
      <p:grpSp>
        <p:nvGrpSpPr>
          <p:cNvPr name="Group 14" id="14"/>
          <p:cNvGrpSpPr/>
          <p:nvPr/>
        </p:nvGrpSpPr>
        <p:grpSpPr>
          <a:xfrm rot="0">
            <a:off x="7758187" y="3291089"/>
            <a:ext cx="6371696" cy="1164457"/>
            <a:chOff x="0" y="0"/>
            <a:chExt cx="1216569" cy="222334"/>
          </a:xfrm>
        </p:grpSpPr>
        <p:sp>
          <p:nvSpPr>
            <p:cNvPr name="Freeform 15" id="15"/>
            <p:cNvSpPr/>
            <p:nvPr/>
          </p:nvSpPr>
          <p:spPr>
            <a:xfrm flipH="false" flipV="false" rot="0">
              <a:off x="0" y="0"/>
              <a:ext cx="1216569" cy="222334"/>
            </a:xfrm>
            <a:custGeom>
              <a:avLst/>
              <a:gdLst/>
              <a:ahLst/>
              <a:cxnLst/>
              <a:rect r="r" b="b" t="t" l="l"/>
              <a:pathLst>
                <a:path h="222334" w="1216569">
                  <a:moveTo>
                    <a:pt x="0" y="0"/>
                  </a:moveTo>
                  <a:lnTo>
                    <a:pt x="1216569" y="0"/>
                  </a:lnTo>
                  <a:lnTo>
                    <a:pt x="1216569" y="222334"/>
                  </a:lnTo>
                  <a:lnTo>
                    <a:pt x="0" y="222334"/>
                  </a:lnTo>
                  <a:close/>
                </a:path>
              </a:pathLst>
            </a:custGeom>
            <a:solidFill>
              <a:srgbClr val="FFFFFF"/>
            </a:solidFill>
            <a:ln cap="sq">
              <a:noFill/>
              <a:prstDash val="solid"/>
              <a:miter/>
            </a:ln>
          </p:spPr>
        </p:sp>
        <p:sp>
          <p:nvSpPr>
            <p:cNvPr name="TextBox 16" id="16"/>
            <p:cNvSpPr txBox="true"/>
            <p:nvPr/>
          </p:nvSpPr>
          <p:spPr>
            <a:xfrm>
              <a:off x="0" y="-28575"/>
              <a:ext cx="1216569" cy="250909"/>
            </a:xfrm>
            <a:prstGeom prst="rect">
              <a:avLst/>
            </a:prstGeom>
          </p:spPr>
          <p:txBody>
            <a:bodyPr anchor="ctr" rtlCol="false" tIns="23333" lIns="23333" bIns="23333" rIns="23333"/>
            <a:lstStyle/>
            <a:p>
              <a:pPr algn="l">
                <a:lnSpc>
                  <a:spcPts val="1864"/>
                </a:lnSpc>
                <a:spcBef>
                  <a:spcPct val="0"/>
                </a:spcBef>
              </a:pPr>
            </a:p>
          </p:txBody>
        </p:sp>
      </p:grpSp>
      <p:grpSp>
        <p:nvGrpSpPr>
          <p:cNvPr name="Group 17" id="17"/>
          <p:cNvGrpSpPr/>
          <p:nvPr/>
        </p:nvGrpSpPr>
        <p:grpSpPr>
          <a:xfrm rot="0">
            <a:off x="1106522" y="5596645"/>
            <a:ext cx="6375777" cy="2919108"/>
            <a:chOff x="0" y="0"/>
            <a:chExt cx="1217348" cy="557355"/>
          </a:xfrm>
        </p:grpSpPr>
        <p:sp>
          <p:nvSpPr>
            <p:cNvPr name="Freeform 18" id="18"/>
            <p:cNvSpPr/>
            <p:nvPr/>
          </p:nvSpPr>
          <p:spPr>
            <a:xfrm flipH="false" flipV="false" rot="0">
              <a:off x="0" y="0"/>
              <a:ext cx="1217348" cy="557355"/>
            </a:xfrm>
            <a:custGeom>
              <a:avLst/>
              <a:gdLst/>
              <a:ahLst/>
              <a:cxnLst/>
              <a:rect r="r" b="b" t="t" l="l"/>
              <a:pathLst>
                <a:path h="557355" w="1217348">
                  <a:moveTo>
                    <a:pt x="17000" y="0"/>
                  </a:moveTo>
                  <a:lnTo>
                    <a:pt x="1200348" y="0"/>
                  </a:lnTo>
                  <a:cubicBezTo>
                    <a:pt x="1209737" y="0"/>
                    <a:pt x="1217348" y="7611"/>
                    <a:pt x="1217348" y="17000"/>
                  </a:cubicBezTo>
                  <a:lnTo>
                    <a:pt x="1217348" y="540355"/>
                  </a:lnTo>
                  <a:cubicBezTo>
                    <a:pt x="1217348" y="544864"/>
                    <a:pt x="1215557" y="549188"/>
                    <a:pt x="1212369" y="552376"/>
                  </a:cubicBezTo>
                  <a:cubicBezTo>
                    <a:pt x="1209181" y="555564"/>
                    <a:pt x="1204857" y="557355"/>
                    <a:pt x="1200348" y="557355"/>
                  </a:cubicBezTo>
                  <a:lnTo>
                    <a:pt x="17000" y="557355"/>
                  </a:lnTo>
                  <a:cubicBezTo>
                    <a:pt x="7611" y="557355"/>
                    <a:pt x="0" y="549744"/>
                    <a:pt x="0" y="540355"/>
                  </a:cubicBezTo>
                  <a:lnTo>
                    <a:pt x="0" y="17000"/>
                  </a:lnTo>
                  <a:cubicBezTo>
                    <a:pt x="0" y="7611"/>
                    <a:pt x="7611" y="0"/>
                    <a:pt x="17000" y="0"/>
                  </a:cubicBezTo>
                  <a:close/>
                </a:path>
              </a:pathLst>
            </a:custGeom>
            <a:solidFill>
              <a:srgbClr val="FFFFFF"/>
            </a:solidFill>
            <a:ln cap="sq">
              <a:noFill/>
              <a:prstDash val="solid"/>
              <a:miter/>
            </a:ln>
          </p:spPr>
        </p:sp>
        <p:sp>
          <p:nvSpPr>
            <p:cNvPr name="TextBox 19" id="19"/>
            <p:cNvSpPr txBox="true"/>
            <p:nvPr/>
          </p:nvSpPr>
          <p:spPr>
            <a:xfrm>
              <a:off x="0" y="-28575"/>
              <a:ext cx="1217348" cy="585930"/>
            </a:xfrm>
            <a:prstGeom prst="rect">
              <a:avLst/>
            </a:prstGeom>
          </p:spPr>
          <p:txBody>
            <a:bodyPr anchor="ctr" rtlCol="false" tIns="23333" lIns="23333" bIns="23333" rIns="23333"/>
            <a:lstStyle/>
            <a:p>
              <a:pPr algn="l">
                <a:lnSpc>
                  <a:spcPts val="1864"/>
                </a:lnSpc>
                <a:spcBef>
                  <a:spcPct val="0"/>
                </a:spcBef>
              </a:pPr>
            </a:p>
          </p:txBody>
        </p:sp>
      </p:grpSp>
      <p:grpSp>
        <p:nvGrpSpPr>
          <p:cNvPr name="Group 20" id="20"/>
          <p:cNvGrpSpPr/>
          <p:nvPr/>
        </p:nvGrpSpPr>
        <p:grpSpPr>
          <a:xfrm rot="0">
            <a:off x="1086911" y="4884623"/>
            <a:ext cx="4488375" cy="719344"/>
            <a:chOff x="0" y="0"/>
            <a:chExt cx="1971325" cy="315941"/>
          </a:xfrm>
        </p:grpSpPr>
        <p:sp>
          <p:nvSpPr>
            <p:cNvPr name="Freeform 21" id="21"/>
            <p:cNvSpPr/>
            <p:nvPr/>
          </p:nvSpPr>
          <p:spPr>
            <a:xfrm flipH="false" flipV="false" rot="0">
              <a:off x="0" y="0"/>
              <a:ext cx="1971325" cy="315941"/>
            </a:xfrm>
            <a:custGeom>
              <a:avLst/>
              <a:gdLst/>
              <a:ahLst/>
              <a:cxnLst/>
              <a:rect r="r" b="b" t="t" l="l"/>
              <a:pathLst>
                <a:path h="315941" w="1971325">
                  <a:moveTo>
                    <a:pt x="58646" y="0"/>
                  </a:moveTo>
                  <a:lnTo>
                    <a:pt x="1912679" y="0"/>
                  </a:lnTo>
                  <a:cubicBezTo>
                    <a:pt x="1945069" y="0"/>
                    <a:pt x="1971325" y="26257"/>
                    <a:pt x="1971325" y="58646"/>
                  </a:cubicBezTo>
                  <a:lnTo>
                    <a:pt x="1971325" y="257295"/>
                  </a:lnTo>
                  <a:cubicBezTo>
                    <a:pt x="1971325" y="289684"/>
                    <a:pt x="1945069" y="315941"/>
                    <a:pt x="1912679" y="315941"/>
                  </a:cubicBezTo>
                  <a:lnTo>
                    <a:pt x="58646" y="315941"/>
                  </a:lnTo>
                  <a:cubicBezTo>
                    <a:pt x="26257" y="315941"/>
                    <a:pt x="0" y="289684"/>
                    <a:pt x="0" y="257295"/>
                  </a:cubicBezTo>
                  <a:lnTo>
                    <a:pt x="0" y="58646"/>
                  </a:lnTo>
                  <a:cubicBezTo>
                    <a:pt x="0" y="26257"/>
                    <a:pt x="26257" y="0"/>
                    <a:pt x="58646" y="0"/>
                  </a:cubicBezTo>
                  <a:close/>
                </a:path>
              </a:pathLst>
            </a:custGeom>
            <a:solidFill>
              <a:srgbClr val="050A30"/>
            </a:solidFill>
          </p:spPr>
        </p:sp>
        <p:sp>
          <p:nvSpPr>
            <p:cNvPr name="TextBox 22" id="22"/>
            <p:cNvSpPr txBox="true"/>
            <p:nvPr/>
          </p:nvSpPr>
          <p:spPr>
            <a:xfrm>
              <a:off x="0" y="-28575"/>
              <a:ext cx="1971325" cy="344516"/>
            </a:xfrm>
            <a:prstGeom prst="rect">
              <a:avLst/>
            </a:prstGeom>
          </p:spPr>
          <p:txBody>
            <a:bodyPr anchor="ctr" rtlCol="false" tIns="10144" lIns="10144" bIns="10144" rIns="10144"/>
            <a:lstStyle/>
            <a:p>
              <a:pPr algn="l">
                <a:lnSpc>
                  <a:spcPts val="1864"/>
                </a:lnSpc>
                <a:spcBef>
                  <a:spcPct val="0"/>
                </a:spcBef>
              </a:pPr>
            </a:p>
          </p:txBody>
        </p:sp>
      </p:grpSp>
      <p:grpSp>
        <p:nvGrpSpPr>
          <p:cNvPr name="Group 23" id="23"/>
          <p:cNvGrpSpPr/>
          <p:nvPr/>
        </p:nvGrpSpPr>
        <p:grpSpPr>
          <a:xfrm rot="0">
            <a:off x="1086911" y="4884623"/>
            <a:ext cx="862098" cy="360827"/>
            <a:chOff x="0" y="0"/>
            <a:chExt cx="378639" cy="158478"/>
          </a:xfrm>
        </p:grpSpPr>
        <p:sp>
          <p:nvSpPr>
            <p:cNvPr name="Freeform 24" id="24"/>
            <p:cNvSpPr/>
            <p:nvPr/>
          </p:nvSpPr>
          <p:spPr>
            <a:xfrm flipH="false" flipV="false" rot="0">
              <a:off x="0" y="0"/>
              <a:ext cx="378639" cy="158478"/>
            </a:xfrm>
            <a:custGeom>
              <a:avLst/>
              <a:gdLst/>
              <a:ahLst/>
              <a:cxnLst/>
              <a:rect r="r" b="b" t="t" l="l"/>
              <a:pathLst>
                <a:path h="158478" w="378639">
                  <a:moveTo>
                    <a:pt x="0" y="0"/>
                  </a:moveTo>
                  <a:lnTo>
                    <a:pt x="378639" y="0"/>
                  </a:lnTo>
                  <a:lnTo>
                    <a:pt x="378639" y="158478"/>
                  </a:lnTo>
                  <a:lnTo>
                    <a:pt x="0" y="158478"/>
                  </a:lnTo>
                  <a:close/>
                </a:path>
              </a:pathLst>
            </a:custGeom>
            <a:solidFill>
              <a:srgbClr val="050A30"/>
            </a:solidFill>
          </p:spPr>
        </p:sp>
        <p:sp>
          <p:nvSpPr>
            <p:cNvPr name="TextBox 25" id="25"/>
            <p:cNvSpPr txBox="true"/>
            <p:nvPr/>
          </p:nvSpPr>
          <p:spPr>
            <a:xfrm>
              <a:off x="0" y="-28575"/>
              <a:ext cx="378639" cy="187053"/>
            </a:xfrm>
            <a:prstGeom prst="rect">
              <a:avLst/>
            </a:prstGeom>
          </p:spPr>
          <p:txBody>
            <a:bodyPr anchor="ctr" rtlCol="false" tIns="10144" lIns="10144" bIns="10144" rIns="10144"/>
            <a:lstStyle/>
            <a:p>
              <a:pPr algn="ctr">
                <a:lnSpc>
                  <a:spcPts val="1864"/>
                </a:lnSpc>
                <a:spcBef>
                  <a:spcPct val="0"/>
                </a:spcBef>
              </a:pPr>
            </a:p>
          </p:txBody>
        </p:sp>
      </p:grpSp>
      <p:grpSp>
        <p:nvGrpSpPr>
          <p:cNvPr name="Group 26" id="26"/>
          <p:cNvGrpSpPr/>
          <p:nvPr/>
        </p:nvGrpSpPr>
        <p:grpSpPr>
          <a:xfrm rot="0">
            <a:off x="4713189" y="5204529"/>
            <a:ext cx="862098" cy="399438"/>
            <a:chOff x="0" y="0"/>
            <a:chExt cx="378639" cy="175436"/>
          </a:xfrm>
        </p:grpSpPr>
        <p:sp>
          <p:nvSpPr>
            <p:cNvPr name="Freeform 27" id="27"/>
            <p:cNvSpPr/>
            <p:nvPr/>
          </p:nvSpPr>
          <p:spPr>
            <a:xfrm flipH="false" flipV="false" rot="0">
              <a:off x="0" y="0"/>
              <a:ext cx="378639" cy="175436"/>
            </a:xfrm>
            <a:custGeom>
              <a:avLst/>
              <a:gdLst/>
              <a:ahLst/>
              <a:cxnLst/>
              <a:rect r="r" b="b" t="t" l="l"/>
              <a:pathLst>
                <a:path h="175436" w="378639">
                  <a:moveTo>
                    <a:pt x="0" y="0"/>
                  </a:moveTo>
                  <a:lnTo>
                    <a:pt x="378639" y="0"/>
                  </a:lnTo>
                  <a:lnTo>
                    <a:pt x="378639" y="175436"/>
                  </a:lnTo>
                  <a:lnTo>
                    <a:pt x="0" y="175436"/>
                  </a:lnTo>
                  <a:close/>
                </a:path>
              </a:pathLst>
            </a:custGeom>
            <a:solidFill>
              <a:srgbClr val="050A30"/>
            </a:solidFill>
          </p:spPr>
        </p:sp>
        <p:sp>
          <p:nvSpPr>
            <p:cNvPr name="TextBox 28" id="28"/>
            <p:cNvSpPr txBox="true"/>
            <p:nvPr/>
          </p:nvSpPr>
          <p:spPr>
            <a:xfrm>
              <a:off x="0" y="-28575"/>
              <a:ext cx="378639" cy="204011"/>
            </a:xfrm>
            <a:prstGeom prst="rect">
              <a:avLst/>
            </a:prstGeom>
          </p:spPr>
          <p:txBody>
            <a:bodyPr anchor="ctr" rtlCol="false" tIns="10144" lIns="10144" bIns="10144" rIns="10144"/>
            <a:lstStyle/>
            <a:p>
              <a:pPr algn="ctr">
                <a:lnSpc>
                  <a:spcPts val="1864"/>
                </a:lnSpc>
                <a:spcBef>
                  <a:spcPct val="0"/>
                </a:spcBef>
              </a:pPr>
            </a:p>
          </p:txBody>
        </p:sp>
      </p:grpSp>
      <p:grpSp>
        <p:nvGrpSpPr>
          <p:cNvPr name="Group 29" id="29"/>
          <p:cNvGrpSpPr/>
          <p:nvPr/>
        </p:nvGrpSpPr>
        <p:grpSpPr>
          <a:xfrm rot="0">
            <a:off x="8012329" y="5603967"/>
            <a:ext cx="6375777" cy="836569"/>
            <a:chOff x="0" y="0"/>
            <a:chExt cx="1217348" cy="159729"/>
          </a:xfrm>
        </p:grpSpPr>
        <p:sp>
          <p:nvSpPr>
            <p:cNvPr name="Freeform 30" id="30"/>
            <p:cNvSpPr/>
            <p:nvPr/>
          </p:nvSpPr>
          <p:spPr>
            <a:xfrm flipH="false" flipV="false" rot="0">
              <a:off x="0" y="0"/>
              <a:ext cx="1217348" cy="159729"/>
            </a:xfrm>
            <a:custGeom>
              <a:avLst/>
              <a:gdLst/>
              <a:ahLst/>
              <a:cxnLst/>
              <a:rect r="r" b="b" t="t" l="l"/>
              <a:pathLst>
                <a:path h="159729" w="1217348">
                  <a:moveTo>
                    <a:pt x="17000" y="0"/>
                  </a:moveTo>
                  <a:lnTo>
                    <a:pt x="1200348" y="0"/>
                  </a:lnTo>
                  <a:cubicBezTo>
                    <a:pt x="1209737" y="0"/>
                    <a:pt x="1217348" y="7611"/>
                    <a:pt x="1217348" y="17000"/>
                  </a:cubicBezTo>
                  <a:lnTo>
                    <a:pt x="1217348" y="142729"/>
                  </a:lnTo>
                  <a:cubicBezTo>
                    <a:pt x="1217348" y="147238"/>
                    <a:pt x="1215557" y="151562"/>
                    <a:pt x="1212369" y="154750"/>
                  </a:cubicBezTo>
                  <a:cubicBezTo>
                    <a:pt x="1209181" y="157938"/>
                    <a:pt x="1204857" y="159729"/>
                    <a:pt x="1200348" y="159729"/>
                  </a:cubicBezTo>
                  <a:lnTo>
                    <a:pt x="17000" y="159729"/>
                  </a:lnTo>
                  <a:cubicBezTo>
                    <a:pt x="7611" y="159729"/>
                    <a:pt x="0" y="152118"/>
                    <a:pt x="0" y="142729"/>
                  </a:cubicBezTo>
                  <a:lnTo>
                    <a:pt x="0" y="17000"/>
                  </a:lnTo>
                  <a:cubicBezTo>
                    <a:pt x="0" y="7611"/>
                    <a:pt x="7611" y="0"/>
                    <a:pt x="17000" y="0"/>
                  </a:cubicBezTo>
                  <a:close/>
                </a:path>
              </a:pathLst>
            </a:custGeom>
            <a:solidFill>
              <a:srgbClr val="FFFFFF"/>
            </a:solidFill>
            <a:ln cap="sq">
              <a:noFill/>
              <a:prstDash val="solid"/>
              <a:miter/>
            </a:ln>
          </p:spPr>
        </p:sp>
        <p:sp>
          <p:nvSpPr>
            <p:cNvPr name="TextBox 31" id="31"/>
            <p:cNvSpPr txBox="true"/>
            <p:nvPr/>
          </p:nvSpPr>
          <p:spPr>
            <a:xfrm>
              <a:off x="0" y="-28575"/>
              <a:ext cx="1217348" cy="188304"/>
            </a:xfrm>
            <a:prstGeom prst="rect">
              <a:avLst/>
            </a:prstGeom>
          </p:spPr>
          <p:txBody>
            <a:bodyPr anchor="ctr" rtlCol="false" tIns="23333" lIns="23333" bIns="23333" rIns="23333"/>
            <a:lstStyle/>
            <a:p>
              <a:pPr algn="l">
                <a:lnSpc>
                  <a:spcPts val="1864"/>
                </a:lnSpc>
                <a:spcBef>
                  <a:spcPct val="0"/>
                </a:spcBef>
              </a:pPr>
            </a:p>
          </p:txBody>
        </p:sp>
      </p:grpSp>
      <p:grpSp>
        <p:nvGrpSpPr>
          <p:cNvPr name="Group 32" id="32"/>
          <p:cNvGrpSpPr/>
          <p:nvPr/>
        </p:nvGrpSpPr>
        <p:grpSpPr>
          <a:xfrm rot="0">
            <a:off x="8012329" y="4884623"/>
            <a:ext cx="4488375" cy="719344"/>
            <a:chOff x="0" y="0"/>
            <a:chExt cx="5984501" cy="959125"/>
          </a:xfrm>
        </p:grpSpPr>
        <p:grpSp>
          <p:nvGrpSpPr>
            <p:cNvPr name="Group 33" id="33"/>
            <p:cNvGrpSpPr/>
            <p:nvPr/>
          </p:nvGrpSpPr>
          <p:grpSpPr>
            <a:xfrm rot="0">
              <a:off x="0" y="0"/>
              <a:ext cx="5984501" cy="959125"/>
              <a:chOff x="0" y="0"/>
              <a:chExt cx="1971325" cy="315941"/>
            </a:xfrm>
          </p:grpSpPr>
          <p:sp>
            <p:nvSpPr>
              <p:cNvPr name="Freeform 34" id="34"/>
              <p:cNvSpPr/>
              <p:nvPr/>
            </p:nvSpPr>
            <p:spPr>
              <a:xfrm flipH="false" flipV="false" rot="0">
                <a:off x="0" y="0"/>
                <a:ext cx="1971325" cy="315941"/>
              </a:xfrm>
              <a:custGeom>
                <a:avLst/>
                <a:gdLst/>
                <a:ahLst/>
                <a:cxnLst/>
                <a:rect r="r" b="b" t="t" l="l"/>
                <a:pathLst>
                  <a:path h="315941" w="1971325">
                    <a:moveTo>
                      <a:pt x="52075" y="0"/>
                    </a:moveTo>
                    <a:lnTo>
                      <a:pt x="1919250" y="0"/>
                    </a:lnTo>
                    <a:cubicBezTo>
                      <a:pt x="1948010" y="0"/>
                      <a:pt x="1971325" y="23315"/>
                      <a:pt x="1971325" y="52075"/>
                    </a:cubicBezTo>
                    <a:lnTo>
                      <a:pt x="1971325" y="263865"/>
                    </a:lnTo>
                    <a:cubicBezTo>
                      <a:pt x="1971325" y="277677"/>
                      <a:pt x="1965839" y="290922"/>
                      <a:pt x="1956073" y="300688"/>
                    </a:cubicBezTo>
                    <a:cubicBezTo>
                      <a:pt x="1946307" y="310454"/>
                      <a:pt x="1933061" y="315941"/>
                      <a:pt x="1919250" y="315941"/>
                    </a:cubicBezTo>
                    <a:lnTo>
                      <a:pt x="52075" y="315941"/>
                    </a:lnTo>
                    <a:cubicBezTo>
                      <a:pt x="38264" y="315941"/>
                      <a:pt x="25019" y="310454"/>
                      <a:pt x="15253" y="300688"/>
                    </a:cubicBezTo>
                    <a:cubicBezTo>
                      <a:pt x="5487" y="290922"/>
                      <a:pt x="0" y="277677"/>
                      <a:pt x="0" y="263865"/>
                    </a:cubicBezTo>
                    <a:lnTo>
                      <a:pt x="0" y="52075"/>
                    </a:lnTo>
                    <a:cubicBezTo>
                      <a:pt x="0" y="38264"/>
                      <a:pt x="5487" y="25019"/>
                      <a:pt x="15253" y="15253"/>
                    </a:cubicBezTo>
                    <a:cubicBezTo>
                      <a:pt x="25019" y="5487"/>
                      <a:pt x="38264" y="0"/>
                      <a:pt x="52075" y="0"/>
                    </a:cubicBezTo>
                    <a:close/>
                  </a:path>
                </a:pathLst>
              </a:custGeom>
              <a:solidFill>
                <a:srgbClr val="050A30"/>
              </a:solidFill>
            </p:spPr>
          </p:sp>
          <p:sp>
            <p:nvSpPr>
              <p:cNvPr name="TextBox 35" id="35"/>
              <p:cNvSpPr txBox="true"/>
              <p:nvPr/>
            </p:nvSpPr>
            <p:spPr>
              <a:xfrm>
                <a:off x="0" y="-28575"/>
                <a:ext cx="1971325" cy="344516"/>
              </a:xfrm>
              <a:prstGeom prst="rect">
                <a:avLst/>
              </a:prstGeom>
            </p:spPr>
            <p:txBody>
              <a:bodyPr anchor="ctr" rtlCol="false" tIns="50800" lIns="50800" bIns="50800" rIns="50800"/>
              <a:lstStyle/>
              <a:p>
                <a:pPr algn="l">
                  <a:lnSpc>
                    <a:spcPts val="1864"/>
                  </a:lnSpc>
                  <a:spcBef>
                    <a:spcPct val="0"/>
                  </a:spcBef>
                </a:pPr>
              </a:p>
            </p:txBody>
          </p:sp>
        </p:grpSp>
        <p:grpSp>
          <p:nvGrpSpPr>
            <p:cNvPr name="Group 36" id="36"/>
            <p:cNvGrpSpPr/>
            <p:nvPr/>
          </p:nvGrpSpPr>
          <p:grpSpPr>
            <a:xfrm rot="0">
              <a:off x="0" y="0"/>
              <a:ext cx="1149464" cy="481102"/>
              <a:chOff x="0" y="0"/>
              <a:chExt cx="378639" cy="158478"/>
            </a:xfrm>
          </p:grpSpPr>
          <p:sp>
            <p:nvSpPr>
              <p:cNvPr name="Freeform 37" id="37"/>
              <p:cNvSpPr/>
              <p:nvPr/>
            </p:nvSpPr>
            <p:spPr>
              <a:xfrm flipH="false" flipV="false" rot="0">
                <a:off x="0" y="0"/>
                <a:ext cx="378639" cy="158478"/>
              </a:xfrm>
              <a:custGeom>
                <a:avLst/>
                <a:gdLst/>
                <a:ahLst/>
                <a:cxnLst/>
                <a:rect r="r" b="b" t="t" l="l"/>
                <a:pathLst>
                  <a:path h="158478" w="378639">
                    <a:moveTo>
                      <a:pt x="0" y="0"/>
                    </a:moveTo>
                    <a:lnTo>
                      <a:pt x="378639" y="0"/>
                    </a:lnTo>
                    <a:lnTo>
                      <a:pt x="378639" y="158478"/>
                    </a:lnTo>
                    <a:lnTo>
                      <a:pt x="0" y="158478"/>
                    </a:lnTo>
                    <a:close/>
                  </a:path>
                </a:pathLst>
              </a:custGeom>
              <a:solidFill>
                <a:srgbClr val="050A30"/>
              </a:solidFill>
            </p:spPr>
          </p:sp>
          <p:sp>
            <p:nvSpPr>
              <p:cNvPr name="TextBox 38" id="38"/>
              <p:cNvSpPr txBox="true"/>
              <p:nvPr/>
            </p:nvSpPr>
            <p:spPr>
              <a:xfrm>
                <a:off x="0" y="-28575"/>
                <a:ext cx="378639" cy="187053"/>
              </a:xfrm>
              <a:prstGeom prst="rect">
                <a:avLst/>
              </a:prstGeom>
            </p:spPr>
            <p:txBody>
              <a:bodyPr anchor="ctr" rtlCol="false" tIns="50800" lIns="50800" bIns="50800" rIns="50800"/>
              <a:lstStyle/>
              <a:p>
                <a:pPr algn="ctr">
                  <a:lnSpc>
                    <a:spcPts val="1864"/>
                  </a:lnSpc>
                  <a:spcBef>
                    <a:spcPct val="0"/>
                  </a:spcBef>
                </a:pPr>
              </a:p>
            </p:txBody>
          </p:sp>
        </p:grpSp>
        <p:grpSp>
          <p:nvGrpSpPr>
            <p:cNvPr name="Group 39" id="39"/>
            <p:cNvGrpSpPr/>
            <p:nvPr/>
          </p:nvGrpSpPr>
          <p:grpSpPr>
            <a:xfrm rot="0">
              <a:off x="4835037" y="426541"/>
              <a:ext cx="1149464" cy="532584"/>
              <a:chOff x="0" y="0"/>
              <a:chExt cx="378639" cy="175436"/>
            </a:xfrm>
          </p:grpSpPr>
          <p:sp>
            <p:nvSpPr>
              <p:cNvPr name="Freeform 40" id="40"/>
              <p:cNvSpPr/>
              <p:nvPr/>
            </p:nvSpPr>
            <p:spPr>
              <a:xfrm flipH="false" flipV="false" rot="0">
                <a:off x="0" y="0"/>
                <a:ext cx="378639" cy="175436"/>
              </a:xfrm>
              <a:custGeom>
                <a:avLst/>
                <a:gdLst/>
                <a:ahLst/>
                <a:cxnLst/>
                <a:rect r="r" b="b" t="t" l="l"/>
                <a:pathLst>
                  <a:path h="175436" w="378639">
                    <a:moveTo>
                      <a:pt x="0" y="0"/>
                    </a:moveTo>
                    <a:lnTo>
                      <a:pt x="378639" y="0"/>
                    </a:lnTo>
                    <a:lnTo>
                      <a:pt x="378639" y="175436"/>
                    </a:lnTo>
                    <a:lnTo>
                      <a:pt x="0" y="175436"/>
                    </a:lnTo>
                    <a:close/>
                  </a:path>
                </a:pathLst>
              </a:custGeom>
              <a:solidFill>
                <a:srgbClr val="050A30"/>
              </a:solidFill>
            </p:spPr>
          </p:sp>
          <p:sp>
            <p:nvSpPr>
              <p:cNvPr name="TextBox 41" id="41"/>
              <p:cNvSpPr txBox="true"/>
              <p:nvPr/>
            </p:nvSpPr>
            <p:spPr>
              <a:xfrm>
                <a:off x="0" y="-28575"/>
                <a:ext cx="378639" cy="204011"/>
              </a:xfrm>
              <a:prstGeom prst="rect">
                <a:avLst/>
              </a:prstGeom>
            </p:spPr>
            <p:txBody>
              <a:bodyPr anchor="ctr" rtlCol="false" tIns="50800" lIns="50800" bIns="50800" rIns="50800"/>
              <a:lstStyle/>
              <a:p>
                <a:pPr algn="ctr">
                  <a:lnSpc>
                    <a:spcPts val="1864"/>
                  </a:lnSpc>
                  <a:spcBef>
                    <a:spcPct val="0"/>
                  </a:spcBef>
                </a:pPr>
              </a:p>
            </p:txBody>
          </p:sp>
        </p:grpSp>
      </p:grpSp>
      <p:grpSp>
        <p:nvGrpSpPr>
          <p:cNvPr name="Group 42" id="42"/>
          <p:cNvGrpSpPr/>
          <p:nvPr/>
        </p:nvGrpSpPr>
        <p:grpSpPr>
          <a:xfrm rot="0">
            <a:off x="8012329" y="7490627"/>
            <a:ext cx="6375777" cy="3295360"/>
            <a:chOff x="0" y="0"/>
            <a:chExt cx="1217348" cy="629194"/>
          </a:xfrm>
        </p:grpSpPr>
        <p:sp>
          <p:nvSpPr>
            <p:cNvPr name="Freeform 43" id="43"/>
            <p:cNvSpPr/>
            <p:nvPr/>
          </p:nvSpPr>
          <p:spPr>
            <a:xfrm flipH="false" flipV="false" rot="0">
              <a:off x="0" y="0"/>
              <a:ext cx="1217348" cy="629194"/>
            </a:xfrm>
            <a:custGeom>
              <a:avLst/>
              <a:gdLst/>
              <a:ahLst/>
              <a:cxnLst/>
              <a:rect r="r" b="b" t="t" l="l"/>
              <a:pathLst>
                <a:path h="629194" w="1217348">
                  <a:moveTo>
                    <a:pt x="17000" y="0"/>
                  </a:moveTo>
                  <a:lnTo>
                    <a:pt x="1200348" y="0"/>
                  </a:lnTo>
                  <a:cubicBezTo>
                    <a:pt x="1209737" y="0"/>
                    <a:pt x="1217348" y="7611"/>
                    <a:pt x="1217348" y="17000"/>
                  </a:cubicBezTo>
                  <a:lnTo>
                    <a:pt x="1217348" y="612194"/>
                  </a:lnTo>
                  <a:cubicBezTo>
                    <a:pt x="1217348" y="616703"/>
                    <a:pt x="1215557" y="621027"/>
                    <a:pt x="1212369" y="624215"/>
                  </a:cubicBezTo>
                  <a:cubicBezTo>
                    <a:pt x="1209181" y="627403"/>
                    <a:pt x="1204857" y="629194"/>
                    <a:pt x="1200348" y="629194"/>
                  </a:cubicBezTo>
                  <a:lnTo>
                    <a:pt x="17000" y="629194"/>
                  </a:lnTo>
                  <a:cubicBezTo>
                    <a:pt x="7611" y="629194"/>
                    <a:pt x="0" y="621583"/>
                    <a:pt x="0" y="612194"/>
                  </a:cubicBezTo>
                  <a:lnTo>
                    <a:pt x="0" y="17000"/>
                  </a:lnTo>
                  <a:cubicBezTo>
                    <a:pt x="0" y="7611"/>
                    <a:pt x="7611" y="0"/>
                    <a:pt x="17000" y="0"/>
                  </a:cubicBezTo>
                  <a:close/>
                </a:path>
              </a:pathLst>
            </a:custGeom>
            <a:solidFill>
              <a:srgbClr val="FFFFFF"/>
            </a:solidFill>
            <a:ln cap="sq">
              <a:noFill/>
              <a:prstDash val="solid"/>
              <a:miter/>
            </a:ln>
          </p:spPr>
        </p:sp>
        <p:sp>
          <p:nvSpPr>
            <p:cNvPr name="TextBox 44" id="44"/>
            <p:cNvSpPr txBox="true"/>
            <p:nvPr/>
          </p:nvSpPr>
          <p:spPr>
            <a:xfrm>
              <a:off x="0" y="-28575"/>
              <a:ext cx="1217348" cy="657769"/>
            </a:xfrm>
            <a:prstGeom prst="rect">
              <a:avLst/>
            </a:prstGeom>
          </p:spPr>
          <p:txBody>
            <a:bodyPr anchor="ctr" rtlCol="false" tIns="23333" lIns="23333" bIns="23333" rIns="23333"/>
            <a:lstStyle/>
            <a:p>
              <a:pPr algn="l">
                <a:lnSpc>
                  <a:spcPts val="1864"/>
                </a:lnSpc>
                <a:spcBef>
                  <a:spcPct val="0"/>
                </a:spcBef>
              </a:pPr>
            </a:p>
          </p:txBody>
        </p:sp>
      </p:grpSp>
      <p:grpSp>
        <p:nvGrpSpPr>
          <p:cNvPr name="Group 45" id="45"/>
          <p:cNvGrpSpPr/>
          <p:nvPr/>
        </p:nvGrpSpPr>
        <p:grpSpPr>
          <a:xfrm rot="0">
            <a:off x="8012329" y="6771283"/>
            <a:ext cx="4488375" cy="719344"/>
            <a:chOff x="0" y="0"/>
            <a:chExt cx="5984501" cy="959125"/>
          </a:xfrm>
        </p:grpSpPr>
        <p:grpSp>
          <p:nvGrpSpPr>
            <p:cNvPr name="Group 46" id="46"/>
            <p:cNvGrpSpPr/>
            <p:nvPr/>
          </p:nvGrpSpPr>
          <p:grpSpPr>
            <a:xfrm rot="0">
              <a:off x="0" y="0"/>
              <a:ext cx="5984501" cy="959125"/>
              <a:chOff x="0" y="0"/>
              <a:chExt cx="1971325" cy="315941"/>
            </a:xfrm>
          </p:grpSpPr>
          <p:sp>
            <p:nvSpPr>
              <p:cNvPr name="Freeform 47" id="47"/>
              <p:cNvSpPr/>
              <p:nvPr/>
            </p:nvSpPr>
            <p:spPr>
              <a:xfrm flipH="false" flipV="false" rot="0">
                <a:off x="0" y="0"/>
                <a:ext cx="1971325" cy="315941"/>
              </a:xfrm>
              <a:custGeom>
                <a:avLst/>
                <a:gdLst/>
                <a:ahLst/>
                <a:cxnLst/>
                <a:rect r="r" b="b" t="t" l="l"/>
                <a:pathLst>
                  <a:path h="315941" w="1971325">
                    <a:moveTo>
                      <a:pt x="52075" y="0"/>
                    </a:moveTo>
                    <a:lnTo>
                      <a:pt x="1919250" y="0"/>
                    </a:lnTo>
                    <a:cubicBezTo>
                      <a:pt x="1948010" y="0"/>
                      <a:pt x="1971325" y="23315"/>
                      <a:pt x="1971325" y="52075"/>
                    </a:cubicBezTo>
                    <a:lnTo>
                      <a:pt x="1971325" y="263865"/>
                    </a:lnTo>
                    <a:cubicBezTo>
                      <a:pt x="1971325" y="277677"/>
                      <a:pt x="1965839" y="290922"/>
                      <a:pt x="1956073" y="300688"/>
                    </a:cubicBezTo>
                    <a:cubicBezTo>
                      <a:pt x="1946307" y="310454"/>
                      <a:pt x="1933061" y="315941"/>
                      <a:pt x="1919250" y="315941"/>
                    </a:cubicBezTo>
                    <a:lnTo>
                      <a:pt x="52075" y="315941"/>
                    </a:lnTo>
                    <a:cubicBezTo>
                      <a:pt x="38264" y="315941"/>
                      <a:pt x="25019" y="310454"/>
                      <a:pt x="15253" y="300688"/>
                    </a:cubicBezTo>
                    <a:cubicBezTo>
                      <a:pt x="5487" y="290922"/>
                      <a:pt x="0" y="277677"/>
                      <a:pt x="0" y="263865"/>
                    </a:cubicBezTo>
                    <a:lnTo>
                      <a:pt x="0" y="52075"/>
                    </a:lnTo>
                    <a:cubicBezTo>
                      <a:pt x="0" y="38264"/>
                      <a:pt x="5487" y="25019"/>
                      <a:pt x="15253" y="15253"/>
                    </a:cubicBezTo>
                    <a:cubicBezTo>
                      <a:pt x="25019" y="5487"/>
                      <a:pt x="38264" y="0"/>
                      <a:pt x="52075" y="0"/>
                    </a:cubicBezTo>
                    <a:close/>
                  </a:path>
                </a:pathLst>
              </a:custGeom>
              <a:solidFill>
                <a:srgbClr val="050A30"/>
              </a:solidFill>
            </p:spPr>
          </p:sp>
          <p:sp>
            <p:nvSpPr>
              <p:cNvPr name="TextBox 48" id="48"/>
              <p:cNvSpPr txBox="true"/>
              <p:nvPr/>
            </p:nvSpPr>
            <p:spPr>
              <a:xfrm>
                <a:off x="0" y="-28575"/>
                <a:ext cx="1971325" cy="344516"/>
              </a:xfrm>
              <a:prstGeom prst="rect">
                <a:avLst/>
              </a:prstGeom>
            </p:spPr>
            <p:txBody>
              <a:bodyPr anchor="ctr" rtlCol="false" tIns="50800" lIns="50800" bIns="50800" rIns="50800"/>
              <a:lstStyle/>
              <a:p>
                <a:pPr algn="l">
                  <a:lnSpc>
                    <a:spcPts val="1864"/>
                  </a:lnSpc>
                  <a:spcBef>
                    <a:spcPct val="0"/>
                  </a:spcBef>
                </a:pPr>
              </a:p>
            </p:txBody>
          </p:sp>
        </p:grpSp>
        <p:grpSp>
          <p:nvGrpSpPr>
            <p:cNvPr name="Group 49" id="49"/>
            <p:cNvGrpSpPr/>
            <p:nvPr/>
          </p:nvGrpSpPr>
          <p:grpSpPr>
            <a:xfrm rot="0">
              <a:off x="0" y="0"/>
              <a:ext cx="1149464" cy="481102"/>
              <a:chOff x="0" y="0"/>
              <a:chExt cx="378639" cy="158478"/>
            </a:xfrm>
          </p:grpSpPr>
          <p:sp>
            <p:nvSpPr>
              <p:cNvPr name="Freeform 50" id="50"/>
              <p:cNvSpPr/>
              <p:nvPr/>
            </p:nvSpPr>
            <p:spPr>
              <a:xfrm flipH="false" flipV="false" rot="0">
                <a:off x="0" y="0"/>
                <a:ext cx="378639" cy="158478"/>
              </a:xfrm>
              <a:custGeom>
                <a:avLst/>
                <a:gdLst/>
                <a:ahLst/>
                <a:cxnLst/>
                <a:rect r="r" b="b" t="t" l="l"/>
                <a:pathLst>
                  <a:path h="158478" w="378639">
                    <a:moveTo>
                      <a:pt x="0" y="0"/>
                    </a:moveTo>
                    <a:lnTo>
                      <a:pt x="378639" y="0"/>
                    </a:lnTo>
                    <a:lnTo>
                      <a:pt x="378639" y="158478"/>
                    </a:lnTo>
                    <a:lnTo>
                      <a:pt x="0" y="158478"/>
                    </a:lnTo>
                    <a:close/>
                  </a:path>
                </a:pathLst>
              </a:custGeom>
              <a:solidFill>
                <a:srgbClr val="050A30"/>
              </a:solidFill>
            </p:spPr>
          </p:sp>
          <p:sp>
            <p:nvSpPr>
              <p:cNvPr name="TextBox 51" id="51"/>
              <p:cNvSpPr txBox="true"/>
              <p:nvPr/>
            </p:nvSpPr>
            <p:spPr>
              <a:xfrm>
                <a:off x="0" y="-28575"/>
                <a:ext cx="378639" cy="187053"/>
              </a:xfrm>
              <a:prstGeom prst="rect">
                <a:avLst/>
              </a:prstGeom>
            </p:spPr>
            <p:txBody>
              <a:bodyPr anchor="ctr" rtlCol="false" tIns="50800" lIns="50800" bIns="50800" rIns="50800"/>
              <a:lstStyle/>
              <a:p>
                <a:pPr algn="ctr">
                  <a:lnSpc>
                    <a:spcPts val="1864"/>
                  </a:lnSpc>
                  <a:spcBef>
                    <a:spcPct val="0"/>
                  </a:spcBef>
                </a:pPr>
              </a:p>
            </p:txBody>
          </p:sp>
        </p:grpSp>
        <p:grpSp>
          <p:nvGrpSpPr>
            <p:cNvPr name="Group 52" id="52"/>
            <p:cNvGrpSpPr/>
            <p:nvPr/>
          </p:nvGrpSpPr>
          <p:grpSpPr>
            <a:xfrm rot="0">
              <a:off x="4835037" y="426541"/>
              <a:ext cx="1149464" cy="532584"/>
              <a:chOff x="0" y="0"/>
              <a:chExt cx="378639" cy="175436"/>
            </a:xfrm>
          </p:grpSpPr>
          <p:sp>
            <p:nvSpPr>
              <p:cNvPr name="Freeform 53" id="53"/>
              <p:cNvSpPr/>
              <p:nvPr/>
            </p:nvSpPr>
            <p:spPr>
              <a:xfrm flipH="false" flipV="false" rot="0">
                <a:off x="0" y="0"/>
                <a:ext cx="378639" cy="175436"/>
              </a:xfrm>
              <a:custGeom>
                <a:avLst/>
                <a:gdLst/>
                <a:ahLst/>
                <a:cxnLst/>
                <a:rect r="r" b="b" t="t" l="l"/>
                <a:pathLst>
                  <a:path h="175436" w="378639">
                    <a:moveTo>
                      <a:pt x="0" y="0"/>
                    </a:moveTo>
                    <a:lnTo>
                      <a:pt x="378639" y="0"/>
                    </a:lnTo>
                    <a:lnTo>
                      <a:pt x="378639" y="175436"/>
                    </a:lnTo>
                    <a:lnTo>
                      <a:pt x="0" y="175436"/>
                    </a:lnTo>
                    <a:close/>
                  </a:path>
                </a:pathLst>
              </a:custGeom>
              <a:solidFill>
                <a:srgbClr val="050A30"/>
              </a:solidFill>
            </p:spPr>
          </p:sp>
          <p:sp>
            <p:nvSpPr>
              <p:cNvPr name="TextBox 54" id="54"/>
              <p:cNvSpPr txBox="true"/>
              <p:nvPr/>
            </p:nvSpPr>
            <p:spPr>
              <a:xfrm>
                <a:off x="0" y="-28575"/>
                <a:ext cx="378639" cy="204011"/>
              </a:xfrm>
              <a:prstGeom prst="rect">
                <a:avLst/>
              </a:prstGeom>
            </p:spPr>
            <p:txBody>
              <a:bodyPr anchor="ctr" rtlCol="false" tIns="50800" lIns="50800" bIns="50800" rIns="50800"/>
              <a:lstStyle/>
              <a:p>
                <a:pPr algn="ctr">
                  <a:lnSpc>
                    <a:spcPts val="1864"/>
                  </a:lnSpc>
                  <a:spcBef>
                    <a:spcPct val="0"/>
                  </a:spcBef>
                </a:pPr>
              </a:p>
            </p:txBody>
          </p:sp>
        </p:grpSp>
      </p:grpSp>
      <p:grpSp>
        <p:nvGrpSpPr>
          <p:cNvPr name="Group 55" id="55"/>
          <p:cNvGrpSpPr/>
          <p:nvPr/>
        </p:nvGrpSpPr>
        <p:grpSpPr>
          <a:xfrm rot="0">
            <a:off x="1065911" y="11996981"/>
            <a:ext cx="6488555" cy="4161656"/>
            <a:chOff x="0" y="0"/>
            <a:chExt cx="1238881" cy="794599"/>
          </a:xfrm>
        </p:grpSpPr>
        <p:sp>
          <p:nvSpPr>
            <p:cNvPr name="Freeform 56" id="56"/>
            <p:cNvSpPr/>
            <p:nvPr/>
          </p:nvSpPr>
          <p:spPr>
            <a:xfrm flipH="false" flipV="false" rot="0">
              <a:off x="0" y="0"/>
              <a:ext cx="1238881" cy="794599"/>
            </a:xfrm>
            <a:custGeom>
              <a:avLst/>
              <a:gdLst/>
              <a:ahLst/>
              <a:cxnLst/>
              <a:rect r="r" b="b" t="t" l="l"/>
              <a:pathLst>
                <a:path h="794599" w="1238881">
                  <a:moveTo>
                    <a:pt x="16704" y="0"/>
                  </a:moveTo>
                  <a:lnTo>
                    <a:pt x="1222177" y="0"/>
                  </a:lnTo>
                  <a:cubicBezTo>
                    <a:pt x="1226607" y="0"/>
                    <a:pt x="1230856" y="1760"/>
                    <a:pt x="1233988" y="4893"/>
                  </a:cubicBezTo>
                  <a:cubicBezTo>
                    <a:pt x="1237121" y="8025"/>
                    <a:pt x="1238881" y="12274"/>
                    <a:pt x="1238881" y="16704"/>
                  </a:cubicBezTo>
                  <a:lnTo>
                    <a:pt x="1238881" y="777894"/>
                  </a:lnTo>
                  <a:cubicBezTo>
                    <a:pt x="1238881" y="782325"/>
                    <a:pt x="1237121" y="786573"/>
                    <a:pt x="1233988" y="789706"/>
                  </a:cubicBezTo>
                  <a:cubicBezTo>
                    <a:pt x="1230856" y="792839"/>
                    <a:pt x="1226607" y="794599"/>
                    <a:pt x="1222177" y="794599"/>
                  </a:cubicBezTo>
                  <a:lnTo>
                    <a:pt x="16704" y="794599"/>
                  </a:lnTo>
                  <a:cubicBezTo>
                    <a:pt x="12274" y="794599"/>
                    <a:pt x="8025" y="792839"/>
                    <a:pt x="4893" y="789706"/>
                  </a:cubicBezTo>
                  <a:cubicBezTo>
                    <a:pt x="1760" y="786573"/>
                    <a:pt x="0" y="782325"/>
                    <a:pt x="0" y="777894"/>
                  </a:cubicBezTo>
                  <a:lnTo>
                    <a:pt x="0" y="16704"/>
                  </a:lnTo>
                  <a:cubicBezTo>
                    <a:pt x="0" y="12274"/>
                    <a:pt x="1760" y="8025"/>
                    <a:pt x="4893" y="4893"/>
                  </a:cubicBezTo>
                  <a:cubicBezTo>
                    <a:pt x="8025" y="1760"/>
                    <a:pt x="12274" y="0"/>
                    <a:pt x="16704" y="0"/>
                  </a:cubicBezTo>
                  <a:close/>
                </a:path>
              </a:pathLst>
            </a:custGeom>
            <a:solidFill>
              <a:srgbClr val="FFFFFF"/>
            </a:solidFill>
            <a:ln cap="sq">
              <a:noFill/>
              <a:prstDash val="solid"/>
              <a:miter/>
            </a:ln>
          </p:spPr>
        </p:sp>
        <p:sp>
          <p:nvSpPr>
            <p:cNvPr name="TextBox 57" id="57"/>
            <p:cNvSpPr txBox="true"/>
            <p:nvPr/>
          </p:nvSpPr>
          <p:spPr>
            <a:xfrm>
              <a:off x="0" y="-28575"/>
              <a:ext cx="1238881" cy="823174"/>
            </a:xfrm>
            <a:prstGeom prst="rect">
              <a:avLst/>
            </a:prstGeom>
          </p:spPr>
          <p:txBody>
            <a:bodyPr anchor="ctr" rtlCol="false" tIns="23333" lIns="23333" bIns="23333" rIns="23333"/>
            <a:lstStyle/>
            <a:p>
              <a:pPr algn="l">
                <a:lnSpc>
                  <a:spcPts val="1864"/>
                </a:lnSpc>
                <a:spcBef>
                  <a:spcPct val="0"/>
                </a:spcBef>
              </a:pPr>
            </a:p>
          </p:txBody>
        </p:sp>
      </p:grpSp>
      <p:grpSp>
        <p:nvGrpSpPr>
          <p:cNvPr name="Group 58" id="58"/>
          <p:cNvGrpSpPr/>
          <p:nvPr/>
        </p:nvGrpSpPr>
        <p:grpSpPr>
          <a:xfrm rot="0">
            <a:off x="1075076" y="11277637"/>
            <a:ext cx="4488375" cy="719344"/>
            <a:chOff x="0" y="0"/>
            <a:chExt cx="5984501" cy="959125"/>
          </a:xfrm>
        </p:grpSpPr>
        <p:grpSp>
          <p:nvGrpSpPr>
            <p:cNvPr name="Group 59" id="59"/>
            <p:cNvGrpSpPr/>
            <p:nvPr/>
          </p:nvGrpSpPr>
          <p:grpSpPr>
            <a:xfrm rot="0">
              <a:off x="0" y="0"/>
              <a:ext cx="5984501" cy="959125"/>
              <a:chOff x="0" y="0"/>
              <a:chExt cx="1971325" cy="315941"/>
            </a:xfrm>
          </p:grpSpPr>
          <p:sp>
            <p:nvSpPr>
              <p:cNvPr name="Freeform 60" id="60"/>
              <p:cNvSpPr/>
              <p:nvPr/>
            </p:nvSpPr>
            <p:spPr>
              <a:xfrm flipH="false" flipV="false" rot="0">
                <a:off x="0" y="0"/>
                <a:ext cx="1971325" cy="315941"/>
              </a:xfrm>
              <a:custGeom>
                <a:avLst/>
                <a:gdLst/>
                <a:ahLst/>
                <a:cxnLst/>
                <a:rect r="r" b="b" t="t" l="l"/>
                <a:pathLst>
                  <a:path h="315941" w="1971325">
                    <a:moveTo>
                      <a:pt x="52075" y="0"/>
                    </a:moveTo>
                    <a:lnTo>
                      <a:pt x="1919250" y="0"/>
                    </a:lnTo>
                    <a:cubicBezTo>
                      <a:pt x="1948010" y="0"/>
                      <a:pt x="1971325" y="23315"/>
                      <a:pt x="1971325" y="52075"/>
                    </a:cubicBezTo>
                    <a:lnTo>
                      <a:pt x="1971325" y="263865"/>
                    </a:lnTo>
                    <a:cubicBezTo>
                      <a:pt x="1971325" y="277677"/>
                      <a:pt x="1965839" y="290922"/>
                      <a:pt x="1956073" y="300688"/>
                    </a:cubicBezTo>
                    <a:cubicBezTo>
                      <a:pt x="1946307" y="310454"/>
                      <a:pt x="1933061" y="315941"/>
                      <a:pt x="1919250" y="315941"/>
                    </a:cubicBezTo>
                    <a:lnTo>
                      <a:pt x="52075" y="315941"/>
                    </a:lnTo>
                    <a:cubicBezTo>
                      <a:pt x="38264" y="315941"/>
                      <a:pt x="25019" y="310454"/>
                      <a:pt x="15253" y="300688"/>
                    </a:cubicBezTo>
                    <a:cubicBezTo>
                      <a:pt x="5487" y="290922"/>
                      <a:pt x="0" y="277677"/>
                      <a:pt x="0" y="263865"/>
                    </a:cubicBezTo>
                    <a:lnTo>
                      <a:pt x="0" y="52075"/>
                    </a:lnTo>
                    <a:cubicBezTo>
                      <a:pt x="0" y="38264"/>
                      <a:pt x="5487" y="25019"/>
                      <a:pt x="15253" y="15253"/>
                    </a:cubicBezTo>
                    <a:cubicBezTo>
                      <a:pt x="25019" y="5487"/>
                      <a:pt x="38264" y="0"/>
                      <a:pt x="52075" y="0"/>
                    </a:cubicBezTo>
                    <a:close/>
                  </a:path>
                </a:pathLst>
              </a:custGeom>
              <a:solidFill>
                <a:srgbClr val="050A30"/>
              </a:solidFill>
            </p:spPr>
          </p:sp>
          <p:sp>
            <p:nvSpPr>
              <p:cNvPr name="TextBox 61" id="61"/>
              <p:cNvSpPr txBox="true"/>
              <p:nvPr/>
            </p:nvSpPr>
            <p:spPr>
              <a:xfrm>
                <a:off x="0" y="-28575"/>
                <a:ext cx="1971325" cy="344516"/>
              </a:xfrm>
              <a:prstGeom prst="rect">
                <a:avLst/>
              </a:prstGeom>
            </p:spPr>
            <p:txBody>
              <a:bodyPr anchor="ctr" rtlCol="false" tIns="50800" lIns="50800" bIns="50800" rIns="50800"/>
              <a:lstStyle/>
              <a:p>
                <a:pPr algn="l">
                  <a:lnSpc>
                    <a:spcPts val="1864"/>
                  </a:lnSpc>
                  <a:spcBef>
                    <a:spcPct val="0"/>
                  </a:spcBef>
                </a:pPr>
              </a:p>
            </p:txBody>
          </p:sp>
        </p:grpSp>
        <p:grpSp>
          <p:nvGrpSpPr>
            <p:cNvPr name="Group 62" id="62"/>
            <p:cNvGrpSpPr/>
            <p:nvPr/>
          </p:nvGrpSpPr>
          <p:grpSpPr>
            <a:xfrm rot="0">
              <a:off x="0" y="0"/>
              <a:ext cx="1149464" cy="481102"/>
              <a:chOff x="0" y="0"/>
              <a:chExt cx="378639" cy="158478"/>
            </a:xfrm>
          </p:grpSpPr>
          <p:sp>
            <p:nvSpPr>
              <p:cNvPr name="Freeform 63" id="63"/>
              <p:cNvSpPr/>
              <p:nvPr/>
            </p:nvSpPr>
            <p:spPr>
              <a:xfrm flipH="false" flipV="false" rot="0">
                <a:off x="0" y="0"/>
                <a:ext cx="378639" cy="158478"/>
              </a:xfrm>
              <a:custGeom>
                <a:avLst/>
                <a:gdLst/>
                <a:ahLst/>
                <a:cxnLst/>
                <a:rect r="r" b="b" t="t" l="l"/>
                <a:pathLst>
                  <a:path h="158478" w="378639">
                    <a:moveTo>
                      <a:pt x="0" y="0"/>
                    </a:moveTo>
                    <a:lnTo>
                      <a:pt x="378639" y="0"/>
                    </a:lnTo>
                    <a:lnTo>
                      <a:pt x="378639" y="158478"/>
                    </a:lnTo>
                    <a:lnTo>
                      <a:pt x="0" y="158478"/>
                    </a:lnTo>
                    <a:close/>
                  </a:path>
                </a:pathLst>
              </a:custGeom>
              <a:solidFill>
                <a:srgbClr val="050A30"/>
              </a:solidFill>
            </p:spPr>
          </p:sp>
          <p:sp>
            <p:nvSpPr>
              <p:cNvPr name="TextBox 64" id="64"/>
              <p:cNvSpPr txBox="true"/>
              <p:nvPr/>
            </p:nvSpPr>
            <p:spPr>
              <a:xfrm>
                <a:off x="0" y="-28575"/>
                <a:ext cx="378639" cy="187053"/>
              </a:xfrm>
              <a:prstGeom prst="rect">
                <a:avLst/>
              </a:prstGeom>
            </p:spPr>
            <p:txBody>
              <a:bodyPr anchor="ctr" rtlCol="false" tIns="50800" lIns="50800" bIns="50800" rIns="50800"/>
              <a:lstStyle/>
              <a:p>
                <a:pPr algn="ctr">
                  <a:lnSpc>
                    <a:spcPts val="1864"/>
                  </a:lnSpc>
                  <a:spcBef>
                    <a:spcPct val="0"/>
                  </a:spcBef>
                </a:pPr>
              </a:p>
            </p:txBody>
          </p:sp>
        </p:grpSp>
        <p:grpSp>
          <p:nvGrpSpPr>
            <p:cNvPr name="Group 65" id="65"/>
            <p:cNvGrpSpPr/>
            <p:nvPr/>
          </p:nvGrpSpPr>
          <p:grpSpPr>
            <a:xfrm rot="0">
              <a:off x="4835037" y="426541"/>
              <a:ext cx="1149464" cy="532584"/>
              <a:chOff x="0" y="0"/>
              <a:chExt cx="378639" cy="175436"/>
            </a:xfrm>
          </p:grpSpPr>
          <p:sp>
            <p:nvSpPr>
              <p:cNvPr name="Freeform 66" id="66"/>
              <p:cNvSpPr/>
              <p:nvPr/>
            </p:nvSpPr>
            <p:spPr>
              <a:xfrm flipH="false" flipV="false" rot="0">
                <a:off x="0" y="0"/>
                <a:ext cx="378639" cy="175436"/>
              </a:xfrm>
              <a:custGeom>
                <a:avLst/>
                <a:gdLst/>
                <a:ahLst/>
                <a:cxnLst/>
                <a:rect r="r" b="b" t="t" l="l"/>
                <a:pathLst>
                  <a:path h="175436" w="378639">
                    <a:moveTo>
                      <a:pt x="0" y="0"/>
                    </a:moveTo>
                    <a:lnTo>
                      <a:pt x="378639" y="0"/>
                    </a:lnTo>
                    <a:lnTo>
                      <a:pt x="378639" y="175436"/>
                    </a:lnTo>
                    <a:lnTo>
                      <a:pt x="0" y="175436"/>
                    </a:lnTo>
                    <a:close/>
                  </a:path>
                </a:pathLst>
              </a:custGeom>
              <a:solidFill>
                <a:srgbClr val="050A30"/>
              </a:solidFill>
            </p:spPr>
          </p:sp>
          <p:sp>
            <p:nvSpPr>
              <p:cNvPr name="TextBox 67" id="67"/>
              <p:cNvSpPr txBox="true"/>
              <p:nvPr/>
            </p:nvSpPr>
            <p:spPr>
              <a:xfrm>
                <a:off x="0" y="-28575"/>
                <a:ext cx="378639" cy="204011"/>
              </a:xfrm>
              <a:prstGeom prst="rect">
                <a:avLst/>
              </a:prstGeom>
            </p:spPr>
            <p:txBody>
              <a:bodyPr anchor="ctr" rtlCol="false" tIns="50800" lIns="50800" bIns="50800" rIns="50800"/>
              <a:lstStyle/>
              <a:p>
                <a:pPr algn="ctr">
                  <a:lnSpc>
                    <a:spcPts val="1864"/>
                  </a:lnSpc>
                  <a:spcBef>
                    <a:spcPct val="0"/>
                  </a:spcBef>
                </a:pPr>
              </a:p>
            </p:txBody>
          </p:sp>
        </p:grpSp>
      </p:grpSp>
      <p:grpSp>
        <p:nvGrpSpPr>
          <p:cNvPr name="Group 68" id="68"/>
          <p:cNvGrpSpPr/>
          <p:nvPr/>
        </p:nvGrpSpPr>
        <p:grpSpPr>
          <a:xfrm rot="0">
            <a:off x="840770" y="17215876"/>
            <a:ext cx="6805376" cy="2323383"/>
            <a:chOff x="0" y="0"/>
            <a:chExt cx="1299373" cy="443611"/>
          </a:xfrm>
        </p:grpSpPr>
        <p:sp>
          <p:nvSpPr>
            <p:cNvPr name="Freeform 69" id="69"/>
            <p:cNvSpPr/>
            <p:nvPr/>
          </p:nvSpPr>
          <p:spPr>
            <a:xfrm flipH="false" flipV="false" rot="0">
              <a:off x="0" y="0"/>
              <a:ext cx="1299373" cy="443611"/>
            </a:xfrm>
            <a:custGeom>
              <a:avLst/>
              <a:gdLst/>
              <a:ahLst/>
              <a:cxnLst/>
              <a:rect r="r" b="b" t="t" l="l"/>
              <a:pathLst>
                <a:path h="443611" w="1299373">
                  <a:moveTo>
                    <a:pt x="15927" y="0"/>
                  </a:moveTo>
                  <a:lnTo>
                    <a:pt x="1283446" y="0"/>
                  </a:lnTo>
                  <a:cubicBezTo>
                    <a:pt x="1292242" y="0"/>
                    <a:pt x="1299373" y="7131"/>
                    <a:pt x="1299373" y="15927"/>
                  </a:cubicBezTo>
                  <a:lnTo>
                    <a:pt x="1299373" y="427684"/>
                  </a:lnTo>
                  <a:cubicBezTo>
                    <a:pt x="1299373" y="431908"/>
                    <a:pt x="1297695" y="435959"/>
                    <a:pt x="1294708" y="438946"/>
                  </a:cubicBezTo>
                  <a:cubicBezTo>
                    <a:pt x="1291721" y="441933"/>
                    <a:pt x="1287670" y="443611"/>
                    <a:pt x="1283446" y="443611"/>
                  </a:cubicBezTo>
                  <a:lnTo>
                    <a:pt x="15927" y="443611"/>
                  </a:lnTo>
                  <a:cubicBezTo>
                    <a:pt x="11703" y="443611"/>
                    <a:pt x="7652" y="441933"/>
                    <a:pt x="4665" y="438946"/>
                  </a:cubicBezTo>
                  <a:cubicBezTo>
                    <a:pt x="1678" y="435959"/>
                    <a:pt x="0" y="431908"/>
                    <a:pt x="0" y="427684"/>
                  </a:cubicBezTo>
                  <a:lnTo>
                    <a:pt x="0" y="15927"/>
                  </a:lnTo>
                  <a:cubicBezTo>
                    <a:pt x="0" y="11703"/>
                    <a:pt x="1678" y="7652"/>
                    <a:pt x="4665" y="4665"/>
                  </a:cubicBezTo>
                  <a:cubicBezTo>
                    <a:pt x="7652" y="1678"/>
                    <a:pt x="11703" y="0"/>
                    <a:pt x="15927" y="0"/>
                  </a:cubicBezTo>
                  <a:close/>
                </a:path>
              </a:pathLst>
            </a:custGeom>
            <a:solidFill>
              <a:srgbClr val="FFFFFF"/>
            </a:solidFill>
            <a:ln cap="sq">
              <a:noFill/>
              <a:prstDash val="solid"/>
              <a:miter/>
            </a:ln>
          </p:spPr>
        </p:sp>
        <p:sp>
          <p:nvSpPr>
            <p:cNvPr name="TextBox 70" id="70"/>
            <p:cNvSpPr txBox="true"/>
            <p:nvPr/>
          </p:nvSpPr>
          <p:spPr>
            <a:xfrm>
              <a:off x="0" y="-28575"/>
              <a:ext cx="1299373" cy="472186"/>
            </a:xfrm>
            <a:prstGeom prst="rect">
              <a:avLst/>
            </a:prstGeom>
          </p:spPr>
          <p:txBody>
            <a:bodyPr anchor="ctr" rtlCol="false" tIns="23333" lIns="23333" bIns="23333" rIns="23333"/>
            <a:lstStyle/>
            <a:p>
              <a:pPr algn="l">
                <a:lnSpc>
                  <a:spcPts val="1864"/>
                </a:lnSpc>
                <a:spcBef>
                  <a:spcPct val="0"/>
                </a:spcBef>
              </a:pPr>
            </a:p>
          </p:txBody>
        </p:sp>
      </p:grpSp>
      <p:grpSp>
        <p:nvGrpSpPr>
          <p:cNvPr name="Group 71" id="71"/>
          <p:cNvGrpSpPr/>
          <p:nvPr/>
        </p:nvGrpSpPr>
        <p:grpSpPr>
          <a:xfrm rot="0">
            <a:off x="840770" y="16496532"/>
            <a:ext cx="4488375" cy="719344"/>
            <a:chOff x="0" y="0"/>
            <a:chExt cx="5984501" cy="959125"/>
          </a:xfrm>
        </p:grpSpPr>
        <p:grpSp>
          <p:nvGrpSpPr>
            <p:cNvPr name="Group 72" id="72"/>
            <p:cNvGrpSpPr/>
            <p:nvPr/>
          </p:nvGrpSpPr>
          <p:grpSpPr>
            <a:xfrm rot="0">
              <a:off x="0" y="0"/>
              <a:ext cx="5984501" cy="959125"/>
              <a:chOff x="0" y="0"/>
              <a:chExt cx="1971325" cy="315941"/>
            </a:xfrm>
          </p:grpSpPr>
          <p:sp>
            <p:nvSpPr>
              <p:cNvPr name="Freeform 73" id="73"/>
              <p:cNvSpPr/>
              <p:nvPr/>
            </p:nvSpPr>
            <p:spPr>
              <a:xfrm flipH="false" flipV="false" rot="0">
                <a:off x="0" y="0"/>
                <a:ext cx="1971325" cy="315941"/>
              </a:xfrm>
              <a:custGeom>
                <a:avLst/>
                <a:gdLst/>
                <a:ahLst/>
                <a:cxnLst/>
                <a:rect r="r" b="b" t="t" l="l"/>
                <a:pathLst>
                  <a:path h="315941" w="1971325">
                    <a:moveTo>
                      <a:pt x="52075" y="0"/>
                    </a:moveTo>
                    <a:lnTo>
                      <a:pt x="1919250" y="0"/>
                    </a:lnTo>
                    <a:cubicBezTo>
                      <a:pt x="1948010" y="0"/>
                      <a:pt x="1971325" y="23315"/>
                      <a:pt x="1971325" y="52075"/>
                    </a:cubicBezTo>
                    <a:lnTo>
                      <a:pt x="1971325" y="263865"/>
                    </a:lnTo>
                    <a:cubicBezTo>
                      <a:pt x="1971325" y="277677"/>
                      <a:pt x="1965839" y="290922"/>
                      <a:pt x="1956073" y="300688"/>
                    </a:cubicBezTo>
                    <a:cubicBezTo>
                      <a:pt x="1946307" y="310454"/>
                      <a:pt x="1933061" y="315941"/>
                      <a:pt x="1919250" y="315941"/>
                    </a:cubicBezTo>
                    <a:lnTo>
                      <a:pt x="52075" y="315941"/>
                    </a:lnTo>
                    <a:cubicBezTo>
                      <a:pt x="38264" y="315941"/>
                      <a:pt x="25019" y="310454"/>
                      <a:pt x="15253" y="300688"/>
                    </a:cubicBezTo>
                    <a:cubicBezTo>
                      <a:pt x="5487" y="290922"/>
                      <a:pt x="0" y="277677"/>
                      <a:pt x="0" y="263865"/>
                    </a:cubicBezTo>
                    <a:lnTo>
                      <a:pt x="0" y="52075"/>
                    </a:lnTo>
                    <a:cubicBezTo>
                      <a:pt x="0" y="38264"/>
                      <a:pt x="5487" y="25019"/>
                      <a:pt x="15253" y="15253"/>
                    </a:cubicBezTo>
                    <a:cubicBezTo>
                      <a:pt x="25019" y="5487"/>
                      <a:pt x="38264" y="0"/>
                      <a:pt x="52075" y="0"/>
                    </a:cubicBezTo>
                    <a:close/>
                  </a:path>
                </a:pathLst>
              </a:custGeom>
              <a:solidFill>
                <a:srgbClr val="050A30"/>
              </a:solidFill>
            </p:spPr>
          </p:sp>
          <p:sp>
            <p:nvSpPr>
              <p:cNvPr name="TextBox 74" id="74"/>
              <p:cNvSpPr txBox="true"/>
              <p:nvPr/>
            </p:nvSpPr>
            <p:spPr>
              <a:xfrm>
                <a:off x="0" y="-28575"/>
                <a:ext cx="1971325" cy="344516"/>
              </a:xfrm>
              <a:prstGeom prst="rect">
                <a:avLst/>
              </a:prstGeom>
            </p:spPr>
            <p:txBody>
              <a:bodyPr anchor="ctr" rtlCol="false" tIns="50800" lIns="50800" bIns="50800" rIns="50800"/>
              <a:lstStyle/>
              <a:p>
                <a:pPr algn="l">
                  <a:lnSpc>
                    <a:spcPts val="1864"/>
                  </a:lnSpc>
                  <a:spcBef>
                    <a:spcPct val="0"/>
                  </a:spcBef>
                </a:pPr>
              </a:p>
            </p:txBody>
          </p:sp>
        </p:grpSp>
        <p:grpSp>
          <p:nvGrpSpPr>
            <p:cNvPr name="Group 75" id="75"/>
            <p:cNvGrpSpPr/>
            <p:nvPr/>
          </p:nvGrpSpPr>
          <p:grpSpPr>
            <a:xfrm rot="0">
              <a:off x="0" y="0"/>
              <a:ext cx="1149464" cy="481102"/>
              <a:chOff x="0" y="0"/>
              <a:chExt cx="378639" cy="158478"/>
            </a:xfrm>
          </p:grpSpPr>
          <p:sp>
            <p:nvSpPr>
              <p:cNvPr name="Freeform 76" id="76"/>
              <p:cNvSpPr/>
              <p:nvPr/>
            </p:nvSpPr>
            <p:spPr>
              <a:xfrm flipH="false" flipV="false" rot="0">
                <a:off x="0" y="0"/>
                <a:ext cx="378639" cy="158478"/>
              </a:xfrm>
              <a:custGeom>
                <a:avLst/>
                <a:gdLst/>
                <a:ahLst/>
                <a:cxnLst/>
                <a:rect r="r" b="b" t="t" l="l"/>
                <a:pathLst>
                  <a:path h="158478" w="378639">
                    <a:moveTo>
                      <a:pt x="0" y="0"/>
                    </a:moveTo>
                    <a:lnTo>
                      <a:pt x="378639" y="0"/>
                    </a:lnTo>
                    <a:lnTo>
                      <a:pt x="378639" y="158478"/>
                    </a:lnTo>
                    <a:lnTo>
                      <a:pt x="0" y="158478"/>
                    </a:lnTo>
                    <a:close/>
                  </a:path>
                </a:pathLst>
              </a:custGeom>
              <a:solidFill>
                <a:srgbClr val="050A30"/>
              </a:solidFill>
            </p:spPr>
          </p:sp>
          <p:sp>
            <p:nvSpPr>
              <p:cNvPr name="TextBox 77" id="77"/>
              <p:cNvSpPr txBox="true"/>
              <p:nvPr/>
            </p:nvSpPr>
            <p:spPr>
              <a:xfrm>
                <a:off x="0" y="-28575"/>
                <a:ext cx="378639" cy="187053"/>
              </a:xfrm>
              <a:prstGeom prst="rect">
                <a:avLst/>
              </a:prstGeom>
            </p:spPr>
            <p:txBody>
              <a:bodyPr anchor="ctr" rtlCol="false" tIns="50800" lIns="50800" bIns="50800" rIns="50800"/>
              <a:lstStyle/>
              <a:p>
                <a:pPr algn="ctr">
                  <a:lnSpc>
                    <a:spcPts val="1864"/>
                  </a:lnSpc>
                  <a:spcBef>
                    <a:spcPct val="0"/>
                  </a:spcBef>
                </a:pPr>
              </a:p>
            </p:txBody>
          </p:sp>
        </p:grpSp>
        <p:grpSp>
          <p:nvGrpSpPr>
            <p:cNvPr name="Group 78" id="78"/>
            <p:cNvGrpSpPr/>
            <p:nvPr/>
          </p:nvGrpSpPr>
          <p:grpSpPr>
            <a:xfrm rot="0">
              <a:off x="4835037" y="426541"/>
              <a:ext cx="1149464" cy="532584"/>
              <a:chOff x="0" y="0"/>
              <a:chExt cx="378639" cy="175436"/>
            </a:xfrm>
          </p:grpSpPr>
          <p:sp>
            <p:nvSpPr>
              <p:cNvPr name="Freeform 79" id="79"/>
              <p:cNvSpPr/>
              <p:nvPr/>
            </p:nvSpPr>
            <p:spPr>
              <a:xfrm flipH="false" flipV="false" rot="0">
                <a:off x="0" y="0"/>
                <a:ext cx="378639" cy="175436"/>
              </a:xfrm>
              <a:custGeom>
                <a:avLst/>
                <a:gdLst/>
                <a:ahLst/>
                <a:cxnLst/>
                <a:rect r="r" b="b" t="t" l="l"/>
                <a:pathLst>
                  <a:path h="175436" w="378639">
                    <a:moveTo>
                      <a:pt x="0" y="0"/>
                    </a:moveTo>
                    <a:lnTo>
                      <a:pt x="378639" y="0"/>
                    </a:lnTo>
                    <a:lnTo>
                      <a:pt x="378639" y="175436"/>
                    </a:lnTo>
                    <a:lnTo>
                      <a:pt x="0" y="175436"/>
                    </a:lnTo>
                    <a:close/>
                  </a:path>
                </a:pathLst>
              </a:custGeom>
              <a:solidFill>
                <a:srgbClr val="050A30"/>
              </a:solidFill>
            </p:spPr>
          </p:sp>
          <p:sp>
            <p:nvSpPr>
              <p:cNvPr name="TextBox 80" id="80"/>
              <p:cNvSpPr txBox="true"/>
              <p:nvPr/>
            </p:nvSpPr>
            <p:spPr>
              <a:xfrm>
                <a:off x="0" y="-28575"/>
                <a:ext cx="378639" cy="204011"/>
              </a:xfrm>
              <a:prstGeom prst="rect">
                <a:avLst/>
              </a:prstGeom>
            </p:spPr>
            <p:txBody>
              <a:bodyPr anchor="ctr" rtlCol="false" tIns="50800" lIns="50800" bIns="50800" rIns="50800"/>
              <a:lstStyle/>
              <a:p>
                <a:pPr algn="ctr">
                  <a:lnSpc>
                    <a:spcPts val="1864"/>
                  </a:lnSpc>
                  <a:spcBef>
                    <a:spcPct val="0"/>
                  </a:spcBef>
                </a:pPr>
              </a:p>
            </p:txBody>
          </p:sp>
        </p:grpSp>
      </p:grpSp>
      <p:grpSp>
        <p:nvGrpSpPr>
          <p:cNvPr name="Group 81" id="81"/>
          <p:cNvGrpSpPr/>
          <p:nvPr/>
        </p:nvGrpSpPr>
        <p:grpSpPr>
          <a:xfrm rot="0">
            <a:off x="8011379" y="19057768"/>
            <a:ext cx="6281329" cy="962981"/>
            <a:chOff x="0" y="0"/>
            <a:chExt cx="1199315" cy="183865"/>
          </a:xfrm>
        </p:grpSpPr>
        <p:sp>
          <p:nvSpPr>
            <p:cNvPr name="Freeform 82" id="82"/>
            <p:cNvSpPr/>
            <p:nvPr/>
          </p:nvSpPr>
          <p:spPr>
            <a:xfrm flipH="false" flipV="false" rot="0">
              <a:off x="0" y="0"/>
              <a:ext cx="1199315" cy="183865"/>
            </a:xfrm>
            <a:custGeom>
              <a:avLst/>
              <a:gdLst/>
              <a:ahLst/>
              <a:cxnLst/>
              <a:rect r="r" b="b" t="t" l="l"/>
              <a:pathLst>
                <a:path h="183865" w="1199315">
                  <a:moveTo>
                    <a:pt x="17255" y="0"/>
                  </a:moveTo>
                  <a:lnTo>
                    <a:pt x="1182059" y="0"/>
                  </a:lnTo>
                  <a:cubicBezTo>
                    <a:pt x="1191589" y="0"/>
                    <a:pt x="1199315" y="7726"/>
                    <a:pt x="1199315" y="17255"/>
                  </a:cubicBezTo>
                  <a:lnTo>
                    <a:pt x="1199315" y="166610"/>
                  </a:lnTo>
                  <a:cubicBezTo>
                    <a:pt x="1199315" y="176140"/>
                    <a:pt x="1191589" y="183865"/>
                    <a:pt x="1182059" y="183865"/>
                  </a:cubicBezTo>
                  <a:lnTo>
                    <a:pt x="17255" y="183865"/>
                  </a:lnTo>
                  <a:cubicBezTo>
                    <a:pt x="7726" y="183865"/>
                    <a:pt x="0" y="176140"/>
                    <a:pt x="0" y="166610"/>
                  </a:cubicBezTo>
                  <a:lnTo>
                    <a:pt x="0" y="17255"/>
                  </a:lnTo>
                  <a:cubicBezTo>
                    <a:pt x="0" y="7726"/>
                    <a:pt x="7726" y="0"/>
                    <a:pt x="17255" y="0"/>
                  </a:cubicBezTo>
                  <a:close/>
                </a:path>
              </a:pathLst>
            </a:custGeom>
            <a:solidFill>
              <a:srgbClr val="FFFFFF"/>
            </a:solidFill>
            <a:ln cap="sq">
              <a:noFill/>
              <a:prstDash val="solid"/>
              <a:miter/>
            </a:ln>
          </p:spPr>
        </p:sp>
        <p:sp>
          <p:nvSpPr>
            <p:cNvPr name="TextBox 83" id="83"/>
            <p:cNvSpPr txBox="true"/>
            <p:nvPr/>
          </p:nvSpPr>
          <p:spPr>
            <a:xfrm>
              <a:off x="0" y="-28575"/>
              <a:ext cx="1199315" cy="212440"/>
            </a:xfrm>
            <a:prstGeom prst="rect">
              <a:avLst/>
            </a:prstGeom>
          </p:spPr>
          <p:txBody>
            <a:bodyPr anchor="ctr" rtlCol="false" tIns="23333" lIns="23333" bIns="23333" rIns="23333"/>
            <a:lstStyle/>
            <a:p>
              <a:pPr algn="l">
                <a:lnSpc>
                  <a:spcPts val="1864"/>
                </a:lnSpc>
                <a:spcBef>
                  <a:spcPct val="0"/>
                </a:spcBef>
              </a:pPr>
            </a:p>
          </p:txBody>
        </p:sp>
      </p:grpSp>
      <p:grpSp>
        <p:nvGrpSpPr>
          <p:cNvPr name="Group 84" id="84"/>
          <p:cNvGrpSpPr/>
          <p:nvPr/>
        </p:nvGrpSpPr>
        <p:grpSpPr>
          <a:xfrm rot="0">
            <a:off x="7916931" y="18338446"/>
            <a:ext cx="4488375" cy="719344"/>
            <a:chOff x="0" y="0"/>
            <a:chExt cx="5984501" cy="959125"/>
          </a:xfrm>
        </p:grpSpPr>
        <p:grpSp>
          <p:nvGrpSpPr>
            <p:cNvPr name="Group 85" id="85"/>
            <p:cNvGrpSpPr/>
            <p:nvPr/>
          </p:nvGrpSpPr>
          <p:grpSpPr>
            <a:xfrm rot="0">
              <a:off x="0" y="0"/>
              <a:ext cx="5984501" cy="959125"/>
              <a:chOff x="0" y="0"/>
              <a:chExt cx="1971325" cy="315941"/>
            </a:xfrm>
          </p:grpSpPr>
          <p:sp>
            <p:nvSpPr>
              <p:cNvPr name="Freeform 86" id="86"/>
              <p:cNvSpPr/>
              <p:nvPr/>
            </p:nvSpPr>
            <p:spPr>
              <a:xfrm flipH="false" flipV="false" rot="0">
                <a:off x="0" y="0"/>
                <a:ext cx="1971325" cy="315941"/>
              </a:xfrm>
              <a:custGeom>
                <a:avLst/>
                <a:gdLst/>
                <a:ahLst/>
                <a:cxnLst/>
                <a:rect r="r" b="b" t="t" l="l"/>
                <a:pathLst>
                  <a:path h="315941" w="1971325">
                    <a:moveTo>
                      <a:pt x="52075" y="0"/>
                    </a:moveTo>
                    <a:lnTo>
                      <a:pt x="1919250" y="0"/>
                    </a:lnTo>
                    <a:cubicBezTo>
                      <a:pt x="1948010" y="0"/>
                      <a:pt x="1971325" y="23315"/>
                      <a:pt x="1971325" y="52075"/>
                    </a:cubicBezTo>
                    <a:lnTo>
                      <a:pt x="1971325" y="263865"/>
                    </a:lnTo>
                    <a:cubicBezTo>
                      <a:pt x="1971325" y="277677"/>
                      <a:pt x="1965839" y="290922"/>
                      <a:pt x="1956073" y="300688"/>
                    </a:cubicBezTo>
                    <a:cubicBezTo>
                      <a:pt x="1946307" y="310454"/>
                      <a:pt x="1933061" y="315941"/>
                      <a:pt x="1919250" y="315941"/>
                    </a:cubicBezTo>
                    <a:lnTo>
                      <a:pt x="52075" y="315941"/>
                    </a:lnTo>
                    <a:cubicBezTo>
                      <a:pt x="38264" y="315941"/>
                      <a:pt x="25019" y="310454"/>
                      <a:pt x="15253" y="300688"/>
                    </a:cubicBezTo>
                    <a:cubicBezTo>
                      <a:pt x="5487" y="290922"/>
                      <a:pt x="0" y="277677"/>
                      <a:pt x="0" y="263865"/>
                    </a:cubicBezTo>
                    <a:lnTo>
                      <a:pt x="0" y="52075"/>
                    </a:lnTo>
                    <a:cubicBezTo>
                      <a:pt x="0" y="38264"/>
                      <a:pt x="5487" y="25019"/>
                      <a:pt x="15253" y="15253"/>
                    </a:cubicBezTo>
                    <a:cubicBezTo>
                      <a:pt x="25019" y="5487"/>
                      <a:pt x="38264" y="0"/>
                      <a:pt x="52075" y="0"/>
                    </a:cubicBezTo>
                    <a:close/>
                  </a:path>
                </a:pathLst>
              </a:custGeom>
              <a:solidFill>
                <a:srgbClr val="050A30"/>
              </a:solidFill>
            </p:spPr>
          </p:sp>
          <p:sp>
            <p:nvSpPr>
              <p:cNvPr name="TextBox 87" id="87"/>
              <p:cNvSpPr txBox="true"/>
              <p:nvPr/>
            </p:nvSpPr>
            <p:spPr>
              <a:xfrm>
                <a:off x="0" y="-28575"/>
                <a:ext cx="1971325" cy="344516"/>
              </a:xfrm>
              <a:prstGeom prst="rect">
                <a:avLst/>
              </a:prstGeom>
            </p:spPr>
            <p:txBody>
              <a:bodyPr anchor="ctr" rtlCol="false" tIns="50800" lIns="50800" bIns="50800" rIns="50800"/>
              <a:lstStyle/>
              <a:p>
                <a:pPr algn="l">
                  <a:lnSpc>
                    <a:spcPts val="1864"/>
                  </a:lnSpc>
                  <a:spcBef>
                    <a:spcPct val="0"/>
                  </a:spcBef>
                </a:pPr>
              </a:p>
            </p:txBody>
          </p:sp>
        </p:grpSp>
        <p:grpSp>
          <p:nvGrpSpPr>
            <p:cNvPr name="Group 88" id="88"/>
            <p:cNvGrpSpPr/>
            <p:nvPr/>
          </p:nvGrpSpPr>
          <p:grpSpPr>
            <a:xfrm rot="0">
              <a:off x="0" y="0"/>
              <a:ext cx="1149464" cy="481102"/>
              <a:chOff x="0" y="0"/>
              <a:chExt cx="378639" cy="158478"/>
            </a:xfrm>
          </p:grpSpPr>
          <p:sp>
            <p:nvSpPr>
              <p:cNvPr name="Freeform 89" id="89"/>
              <p:cNvSpPr/>
              <p:nvPr/>
            </p:nvSpPr>
            <p:spPr>
              <a:xfrm flipH="false" flipV="false" rot="0">
                <a:off x="0" y="0"/>
                <a:ext cx="378639" cy="158478"/>
              </a:xfrm>
              <a:custGeom>
                <a:avLst/>
                <a:gdLst/>
                <a:ahLst/>
                <a:cxnLst/>
                <a:rect r="r" b="b" t="t" l="l"/>
                <a:pathLst>
                  <a:path h="158478" w="378639">
                    <a:moveTo>
                      <a:pt x="0" y="0"/>
                    </a:moveTo>
                    <a:lnTo>
                      <a:pt x="378639" y="0"/>
                    </a:lnTo>
                    <a:lnTo>
                      <a:pt x="378639" y="158478"/>
                    </a:lnTo>
                    <a:lnTo>
                      <a:pt x="0" y="158478"/>
                    </a:lnTo>
                    <a:close/>
                  </a:path>
                </a:pathLst>
              </a:custGeom>
              <a:solidFill>
                <a:srgbClr val="050A30"/>
              </a:solidFill>
            </p:spPr>
          </p:sp>
          <p:sp>
            <p:nvSpPr>
              <p:cNvPr name="TextBox 90" id="90"/>
              <p:cNvSpPr txBox="true"/>
              <p:nvPr/>
            </p:nvSpPr>
            <p:spPr>
              <a:xfrm>
                <a:off x="0" y="-28575"/>
                <a:ext cx="378639" cy="187053"/>
              </a:xfrm>
              <a:prstGeom prst="rect">
                <a:avLst/>
              </a:prstGeom>
            </p:spPr>
            <p:txBody>
              <a:bodyPr anchor="ctr" rtlCol="false" tIns="50800" lIns="50800" bIns="50800" rIns="50800"/>
              <a:lstStyle/>
              <a:p>
                <a:pPr algn="ctr">
                  <a:lnSpc>
                    <a:spcPts val="1864"/>
                  </a:lnSpc>
                  <a:spcBef>
                    <a:spcPct val="0"/>
                  </a:spcBef>
                </a:pPr>
              </a:p>
            </p:txBody>
          </p:sp>
        </p:grpSp>
        <p:grpSp>
          <p:nvGrpSpPr>
            <p:cNvPr name="Group 91" id="91"/>
            <p:cNvGrpSpPr/>
            <p:nvPr/>
          </p:nvGrpSpPr>
          <p:grpSpPr>
            <a:xfrm rot="0">
              <a:off x="4835037" y="426541"/>
              <a:ext cx="1149464" cy="532584"/>
              <a:chOff x="0" y="0"/>
              <a:chExt cx="378639" cy="175436"/>
            </a:xfrm>
          </p:grpSpPr>
          <p:sp>
            <p:nvSpPr>
              <p:cNvPr name="Freeform 92" id="92"/>
              <p:cNvSpPr/>
              <p:nvPr/>
            </p:nvSpPr>
            <p:spPr>
              <a:xfrm flipH="false" flipV="false" rot="0">
                <a:off x="0" y="0"/>
                <a:ext cx="378639" cy="175436"/>
              </a:xfrm>
              <a:custGeom>
                <a:avLst/>
                <a:gdLst/>
                <a:ahLst/>
                <a:cxnLst/>
                <a:rect r="r" b="b" t="t" l="l"/>
                <a:pathLst>
                  <a:path h="175436" w="378639">
                    <a:moveTo>
                      <a:pt x="0" y="0"/>
                    </a:moveTo>
                    <a:lnTo>
                      <a:pt x="378639" y="0"/>
                    </a:lnTo>
                    <a:lnTo>
                      <a:pt x="378639" y="175436"/>
                    </a:lnTo>
                    <a:lnTo>
                      <a:pt x="0" y="175436"/>
                    </a:lnTo>
                    <a:close/>
                  </a:path>
                </a:pathLst>
              </a:custGeom>
              <a:solidFill>
                <a:srgbClr val="050A30"/>
              </a:solidFill>
            </p:spPr>
          </p:sp>
          <p:sp>
            <p:nvSpPr>
              <p:cNvPr name="TextBox 93" id="93"/>
              <p:cNvSpPr txBox="true"/>
              <p:nvPr/>
            </p:nvSpPr>
            <p:spPr>
              <a:xfrm>
                <a:off x="0" y="-28575"/>
                <a:ext cx="378639" cy="204011"/>
              </a:xfrm>
              <a:prstGeom prst="rect">
                <a:avLst/>
              </a:prstGeom>
            </p:spPr>
            <p:txBody>
              <a:bodyPr anchor="ctr" rtlCol="false" tIns="50800" lIns="50800" bIns="50800" rIns="50800"/>
              <a:lstStyle/>
              <a:p>
                <a:pPr algn="ctr">
                  <a:lnSpc>
                    <a:spcPts val="1864"/>
                  </a:lnSpc>
                  <a:spcBef>
                    <a:spcPct val="0"/>
                  </a:spcBef>
                </a:pPr>
              </a:p>
            </p:txBody>
          </p:sp>
        </p:grpSp>
      </p:grpSp>
      <p:sp>
        <p:nvSpPr>
          <p:cNvPr name="Freeform 94" id="94"/>
          <p:cNvSpPr/>
          <p:nvPr/>
        </p:nvSpPr>
        <p:spPr>
          <a:xfrm flipH="false" flipV="false" rot="0">
            <a:off x="1065911" y="234839"/>
            <a:ext cx="3032244" cy="943786"/>
          </a:xfrm>
          <a:custGeom>
            <a:avLst/>
            <a:gdLst/>
            <a:ahLst/>
            <a:cxnLst/>
            <a:rect r="r" b="b" t="t" l="l"/>
            <a:pathLst>
              <a:path h="943786" w="3032244">
                <a:moveTo>
                  <a:pt x="0" y="0"/>
                </a:moveTo>
                <a:lnTo>
                  <a:pt x="3032244" y="0"/>
                </a:lnTo>
                <a:lnTo>
                  <a:pt x="3032244" y="943786"/>
                </a:lnTo>
                <a:lnTo>
                  <a:pt x="0" y="943786"/>
                </a:lnTo>
                <a:lnTo>
                  <a:pt x="0" y="0"/>
                </a:lnTo>
                <a:close/>
              </a:path>
            </a:pathLst>
          </a:custGeom>
          <a:blipFill>
            <a:blip r:embed="rId2"/>
            <a:stretch>
              <a:fillRect l="0" t="0" r="0" b="0"/>
            </a:stretch>
          </a:blipFill>
        </p:spPr>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F8F1EA"/>
        </a:solidFill>
      </p:bgPr>
    </p:bg>
    <p:spTree>
      <p:nvGrpSpPr>
        <p:cNvPr id="1" name=""/>
        <p:cNvGrpSpPr/>
        <p:nvPr/>
      </p:nvGrpSpPr>
      <p:grpSpPr>
        <a:xfrm>
          <a:off x="0" y="0"/>
          <a:ext cx="0" cy="0"/>
          <a:chOff x="0" y="0"/>
          <a:chExt cx="0" cy="0"/>
        </a:xfrm>
      </p:grpSpPr>
      <p:grpSp>
        <p:nvGrpSpPr>
          <p:cNvPr name="Group 2" id="2"/>
          <p:cNvGrpSpPr/>
          <p:nvPr/>
        </p:nvGrpSpPr>
        <p:grpSpPr>
          <a:xfrm rot="0">
            <a:off x="-250547" y="0"/>
            <a:ext cx="15621095" cy="21384000"/>
            <a:chOff x="0" y="0"/>
            <a:chExt cx="2674194" cy="3660753"/>
          </a:xfrm>
        </p:grpSpPr>
        <p:sp>
          <p:nvSpPr>
            <p:cNvPr name="Freeform 3" id="3"/>
            <p:cNvSpPr/>
            <p:nvPr/>
          </p:nvSpPr>
          <p:spPr>
            <a:xfrm flipH="false" flipV="false" rot="0">
              <a:off x="0" y="0"/>
              <a:ext cx="2674194" cy="3660753"/>
            </a:xfrm>
            <a:custGeom>
              <a:avLst/>
              <a:gdLst/>
              <a:ahLst/>
              <a:cxnLst/>
              <a:rect r="r" b="b" t="t" l="l"/>
              <a:pathLst>
                <a:path h="3660753" w="2674194">
                  <a:moveTo>
                    <a:pt x="0" y="0"/>
                  </a:moveTo>
                  <a:lnTo>
                    <a:pt x="2674194" y="0"/>
                  </a:lnTo>
                  <a:lnTo>
                    <a:pt x="2674194" y="3660753"/>
                  </a:lnTo>
                  <a:lnTo>
                    <a:pt x="0" y="3660753"/>
                  </a:lnTo>
                  <a:close/>
                </a:path>
              </a:pathLst>
            </a:custGeom>
            <a:solidFill>
              <a:srgbClr val="F8F1EA"/>
            </a:solidFill>
          </p:spPr>
        </p:sp>
        <p:sp>
          <p:nvSpPr>
            <p:cNvPr name="TextBox 4" id="4"/>
            <p:cNvSpPr txBox="true"/>
            <p:nvPr/>
          </p:nvSpPr>
          <p:spPr>
            <a:xfrm>
              <a:off x="0" y="-38100"/>
              <a:ext cx="2674194" cy="3698853"/>
            </a:xfrm>
            <a:prstGeom prst="rect">
              <a:avLst/>
            </a:prstGeom>
          </p:spPr>
          <p:txBody>
            <a:bodyPr anchor="ctr" rtlCol="false" tIns="23333" lIns="23333" bIns="23333" rIns="23333"/>
            <a:lstStyle/>
            <a:p>
              <a:pPr algn="ctr">
                <a:lnSpc>
                  <a:spcPts val="2314"/>
                </a:lnSpc>
                <a:spcBef>
                  <a:spcPct val="0"/>
                </a:spcBef>
              </a:pPr>
            </a:p>
          </p:txBody>
        </p:sp>
      </p:grpSp>
      <p:grpSp>
        <p:nvGrpSpPr>
          <p:cNvPr name="Group 5" id="5"/>
          <p:cNvGrpSpPr/>
          <p:nvPr/>
        </p:nvGrpSpPr>
        <p:grpSpPr>
          <a:xfrm rot="0">
            <a:off x="1229457" y="4427309"/>
            <a:ext cx="6206686" cy="2290687"/>
            <a:chOff x="0" y="0"/>
            <a:chExt cx="1062530" cy="392145"/>
          </a:xfrm>
        </p:grpSpPr>
        <p:sp>
          <p:nvSpPr>
            <p:cNvPr name="Freeform 6" id="6"/>
            <p:cNvSpPr/>
            <p:nvPr/>
          </p:nvSpPr>
          <p:spPr>
            <a:xfrm flipH="false" flipV="false" rot="0">
              <a:off x="0" y="0"/>
              <a:ext cx="1062530" cy="392145"/>
            </a:xfrm>
            <a:custGeom>
              <a:avLst/>
              <a:gdLst/>
              <a:ahLst/>
              <a:cxnLst/>
              <a:rect r="r" b="b" t="t" l="l"/>
              <a:pathLst>
                <a:path h="392145" w="1062530">
                  <a:moveTo>
                    <a:pt x="0" y="0"/>
                  </a:moveTo>
                  <a:lnTo>
                    <a:pt x="1062530" y="0"/>
                  </a:lnTo>
                  <a:lnTo>
                    <a:pt x="1062530" y="392145"/>
                  </a:lnTo>
                  <a:lnTo>
                    <a:pt x="0" y="392145"/>
                  </a:lnTo>
                  <a:close/>
                </a:path>
              </a:pathLst>
            </a:custGeom>
            <a:solidFill>
              <a:srgbClr val="D1E8F3"/>
            </a:solidFill>
          </p:spPr>
        </p:sp>
        <p:sp>
          <p:nvSpPr>
            <p:cNvPr name="TextBox 7" id="7"/>
            <p:cNvSpPr txBox="true"/>
            <p:nvPr/>
          </p:nvSpPr>
          <p:spPr>
            <a:xfrm>
              <a:off x="0" y="-38100"/>
              <a:ext cx="1062530" cy="430245"/>
            </a:xfrm>
            <a:prstGeom prst="rect">
              <a:avLst/>
            </a:prstGeom>
          </p:spPr>
          <p:txBody>
            <a:bodyPr anchor="ctr" rtlCol="false" tIns="23333" lIns="23333" bIns="23333" rIns="23333"/>
            <a:lstStyle/>
            <a:p>
              <a:pPr algn="ctr">
                <a:lnSpc>
                  <a:spcPts val="2314"/>
                </a:lnSpc>
                <a:spcBef>
                  <a:spcPct val="0"/>
                </a:spcBef>
              </a:pPr>
            </a:p>
          </p:txBody>
        </p:sp>
      </p:grpSp>
      <p:grpSp>
        <p:nvGrpSpPr>
          <p:cNvPr name="Group 8" id="8"/>
          <p:cNvGrpSpPr/>
          <p:nvPr/>
        </p:nvGrpSpPr>
        <p:grpSpPr>
          <a:xfrm rot="0">
            <a:off x="2116092" y="3842409"/>
            <a:ext cx="4390092" cy="1169800"/>
            <a:chOff x="0" y="0"/>
            <a:chExt cx="751545" cy="200259"/>
          </a:xfrm>
        </p:grpSpPr>
        <p:sp>
          <p:nvSpPr>
            <p:cNvPr name="Freeform 9" id="9"/>
            <p:cNvSpPr/>
            <p:nvPr/>
          </p:nvSpPr>
          <p:spPr>
            <a:xfrm flipH="false" flipV="false" rot="0">
              <a:off x="0" y="0"/>
              <a:ext cx="751545" cy="200259"/>
            </a:xfrm>
            <a:custGeom>
              <a:avLst/>
              <a:gdLst/>
              <a:ahLst/>
              <a:cxnLst/>
              <a:rect r="r" b="b" t="t" l="l"/>
              <a:pathLst>
                <a:path h="200259" w="751545">
                  <a:moveTo>
                    <a:pt x="0" y="0"/>
                  </a:moveTo>
                  <a:lnTo>
                    <a:pt x="751545" y="0"/>
                  </a:lnTo>
                  <a:lnTo>
                    <a:pt x="751545" y="200259"/>
                  </a:lnTo>
                  <a:lnTo>
                    <a:pt x="0" y="200259"/>
                  </a:lnTo>
                  <a:close/>
                </a:path>
              </a:pathLst>
            </a:custGeom>
            <a:solidFill>
              <a:srgbClr val="F47051"/>
            </a:solidFill>
          </p:spPr>
        </p:sp>
        <p:sp>
          <p:nvSpPr>
            <p:cNvPr name="TextBox 10" id="10"/>
            <p:cNvSpPr txBox="true"/>
            <p:nvPr/>
          </p:nvSpPr>
          <p:spPr>
            <a:xfrm>
              <a:off x="0" y="-38100"/>
              <a:ext cx="751545" cy="238359"/>
            </a:xfrm>
            <a:prstGeom prst="rect">
              <a:avLst/>
            </a:prstGeom>
          </p:spPr>
          <p:txBody>
            <a:bodyPr anchor="ctr" rtlCol="false" tIns="23333" lIns="23333" bIns="23333" rIns="23333"/>
            <a:lstStyle/>
            <a:p>
              <a:pPr algn="ctr">
                <a:lnSpc>
                  <a:spcPts val="2314"/>
                </a:lnSpc>
                <a:spcBef>
                  <a:spcPct val="0"/>
                </a:spcBef>
              </a:pPr>
            </a:p>
          </p:txBody>
        </p:sp>
      </p:grpSp>
      <p:grpSp>
        <p:nvGrpSpPr>
          <p:cNvPr name="Group 11" id="11"/>
          <p:cNvGrpSpPr/>
          <p:nvPr/>
        </p:nvGrpSpPr>
        <p:grpSpPr>
          <a:xfrm rot="0">
            <a:off x="1229457" y="1083140"/>
            <a:ext cx="12661086" cy="1935618"/>
            <a:chOff x="0" y="0"/>
            <a:chExt cx="2167467" cy="331361"/>
          </a:xfrm>
        </p:grpSpPr>
        <p:sp>
          <p:nvSpPr>
            <p:cNvPr name="Freeform 12" id="12"/>
            <p:cNvSpPr/>
            <p:nvPr/>
          </p:nvSpPr>
          <p:spPr>
            <a:xfrm flipH="false" flipV="false" rot="0">
              <a:off x="0" y="0"/>
              <a:ext cx="2167467" cy="331361"/>
            </a:xfrm>
            <a:custGeom>
              <a:avLst/>
              <a:gdLst/>
              <a:ahLst/>
              <a:cxnLst/>
              <a:rect r="r" b="b" t="t" l="l"/>
              <a:pathLst>
                <a:path h="331361" w="2167467">
                  <a:moveTo>
                    <a:pt x="0" y="0"/>
                  </a:moveTo>
                  <a:lnTo>
                    <a:pt x="2167467" y="0"/>
                  </a:lnTo>
                  <a:lnTo>
                    <a:pt x="2167467" y="331361"/>
                  </a:lnTo>
                  <a:lnTo>
                    <a:pt x="0" y="331361"/>
                  </a:lnTo>
                  <a:close/>
                </a:path>
              </a:pathLst>
            </a:custGeom>
            <a:solidFill>
              <a:srgbClr val="F47051"/>
            </a:solidFill>
          </p:spPr>
        </p:sp>
        <p:sp>
          <p:nvSpPr>
            <p:cNvPr name="TextBox 13" id="13"/>
            <p:cNvSpPr txBox="true"/>
            <p:nvPr/>
          </p:nvSpPr>
          <p:spPr>
            <a:xfrm>
              <a:off x="0" y="-28575"/>
              <a:ext cx="2167467" cy="359936"/>
            </a:xfrm>
            <a:prstGeom prst="rect">
              <a:avLst/>
            </a:prstGeom>
          </p:spPr>
          <p:txBody>
            <a:bodyPr anchor="ctr" rtlCol="false" tIns="23333" lIns="23333" bIns="23333" rIns="23333"/>
            <a:lstStyle/>
            <a:p>
              <a:pPr algn="ctr">
                <a:lnSpc>
                  <a:spcPts val="1864"/>
                </a:lnSpc>
                <a:spcBef>
                  <a:spcPct val="0"/>
                </a:spcBef>
              </a:pPr>
            </a:p>
          </p:txBody>
        </p:sp>
      </p:grpSp>
      <p:sp>
        <p:nvSpPr>
          <p:cNvPr name="TextBox 14" id="14"/>
          <p:cNvSpPr txBox="true"/>
          <p:nvPr/>
        </p:nvSpPr>
        <p:spPr>
          <a:xfrm rot="0">
            <a:off x="9083411" y="4082252"/>
            <a:ext cx="3512221" cy="613914"/>
          </a:xfrm>
          <a:prstGeom prst="rect">
            <a:avLst/>
          </a:prstGeom>
        </p:spPr>
        <p:txBody>
          <a:bodyPr anchor="t" rtlCol="false" tIns="0" lIns="0" bIns="0" rIns="0">
            <a:spAutoFit/>
          </a:bodyPr>
          <a:lstStyle/>
          <a:p>
            <a:pPr algn="ctr">
              <a:lnSpc>
                <a:spcPts val="4982"/>
              </a:lnSpc>
            </a:pPr>
            <a:r>
              <a:rPr lang="en-US" sz="3558">
                <a:solidFill>
                  <a:srgbClr val="FFFFFF"/>
                </a:solidFill>
                <a:latin typeface="Genty Sans"/>
                <a:ea typeface="Genty Sans"/>
                <a:cs typeface="Genty Sans"/>
                <a:sym typeface="Genty Sans"/>
              </a:rPr>
              <a:t>Objective</a:t>
            </a:r>
          </a:p>
        </p:txBody>
      </p:sp>
      <p:sp>
        <p:nvSpPr>
          <p:cNvPr name="Freeform 15" id="15"/>
          <p:cNvSpPr/>
          <p:nvPr/>
        </p:nvSpPr>
        <p:spPr>
          <a:xfrm flipH="false" flipV="false" rot="0">
            <a:off x="1229457" y="7413616"/>
            <a:ext cx="6206686" cy="4085285"/>
          </a:xfrm>
          <a:custGeom>
            <a:avLst/>
            <a:gdLst/>
            <a:ahLst/>
            <a:cxnLst/>
            <a:rect r="r" b="b" t="t" l="l"/>
            <a:pathLst>
              <a:path h="4085285" w="6206686">
                <a:moveTo>
                  <a:pt x="0" y="0"/>
                </a:moveTo>
                <a:lnTo>
                  <a:pt x="6206685" y="0"/>
                </a:lnTo>
                <a:lnTo>
                  <a:pt x="6206685" y="4085285"/>
                </a:lnTo>
                <a:lnTo>
                  <a:pt x="0" y="4085285"/>
                </a:lnTo>
                <a:lnTo>
                  <a:pt x="0" y="0"/>
                </a:lnTo>
                <a:close/>
              </a:path>
            </a:pathLst>
          </a:custGeom>
          <a:blipFill>
            <a:blip r:embed="rId2"/>
            <a:stretch>
              <a:fillRect l="0" t="-1200" r="0" b="-211"/>
            </a:stretch>
          </a:blipFill>
        </p:spPr>
      </p:sp>
      <p:grpSp>
        <p:nvGrpSpPr>
          <p:cNvPr name="Group 16" id="16"/>
          <p:cNvGrpSpPr/>
          <p:nvPr/>
        </p:nvGrpSpPr>
        <p:grpSpPr>
          <a:xfrm rot="0">
            <a:off x="2103905" y="6828716"/>
            <a:ext cx="4390092" cy="1169800"/>
            <a:chOff x="0" y="0"/>
            <a:chExt cx="751545" cy="200259"/>
          </a:xfrm>
        </p:grpSpPr>
        <p:sp>
          <p:nvSpPr>
            <p:cNvPr name="Freeform 17" id="17"/>
            <p:cNvSpPr/>
            <p:nvPr/>
          </p:nvSpPr>
          <p:spPr>
            <a:xfrm flipH="false" flipV="false" rot="0">
              <a:off x="0" y="0"/>
              <a:ext cx="751545" cy="200259"/>
            </a:xfrm>
            <a:custGeom>
              <a:avLst/>
              <a:gdLst/>
              <a:ahLst/>
              <a:cxnLst/>
              <a:rect r="r" b="b" t="t" l="l"/>
              <a:pathLst>
                <a:path h="200259" w="751545">
                  <a:moveTo>
                    <a:pt x="0" y="0"/>
                  </a:moveTo>
                  <a:lnTo>
                    <a:pt x="751545" y="0"/>
                  </a:lnTo>
                  <a:lnTo>
                    <a:pt x="751545" y="200259"/>
                  </a:lnTo>
                  <a:lnTo>
                    <a:pt x="0" y="200259"/>
                  </a:lnTo>
                  <a:close/>
                </a:path>
              </a:pathLst>
            </a:custGeom>
            <a:solidFill>
              <a:srgbClr val="F47051"/>
            </a:solidFill>
          </p:spPr>
        </p:sp>
        <p:sp>
          <p:nvSpPr>
            <p:cNvPr name="TextBox 18" id="18"/>
            <p:cNvSpPr txBox="true"/>
            <p:nvPr/>
          </p:nvSpPr>
          <p:spPr>
            <a:xfrm>
              <a:off x="0" y="-38100"/>
              <a:ext cx="751545" cy="238359"/>
            </a:xfrm>
            <a:prstGeom prst="rect">
              <a:avLst/>
            </a:prstGeom>
          </p:spPr>
          <p:txBody>
            <a:bodyPr anchor="ctr" rtlCol="false" tIns="23333" lIns="23333" bIns="23333" rIns="23333"/>
            <a:lstStyle/>
            <a:p>
              <a:pPr algn="ctr">
                <a:lnSpc>
                  <a:spcPts val="2314"/>
                </a:lnSpc>
                <a:spcBef>
                  <a:spcPct val="0"/>
                </a:spcBef>
              </a:pPr>
            </a:p>
          </p:txBody>
        </p:sp>
      </p:grpSp>
      <p:grpSp>
        <p:nvGrpSpPr>
          <p:cNvPr name="Group 19" id="19"/>
          <p:cNvGrpSpPr/>
          <p:nvPr/>
        </p:nvGrpSpPr>
        <p:grpSpPr>
          <a:xfrm rot="0">
            <a:off x="7683858" y="7413616"/>
            <a:ext cx="6206686" cy="4084760"/>
            <a:chOff x="0" y="0"/>
            <a:chExt cx="1062530" cy="699275"/>
          </a:xfrm>
        </p:grpSpPr>
        <p:sp>
          <p:nvSpPr>
            <p:cNvPr name="Freeform 20" id="20"/>
            <p:cNvSpPr/>
            <p:nvPr/>
          </p:nvSpPr>
          <p:spPr>
            <a:xfrm flipH="false" flipV="false" rot="0">
              <a:off x="0" y="0"/>
              <a:ext cx="1062530" cy="699275"/>
            </a:xfrm>
            <a:custGeom>
              <a:avLst/>
              <a:gdLst/>
              <a:ahLst/>
              <a:cxnLst/>
              <a:rect r="r" b="b" t="t" l="l"/>
              <a:pathLst>
                <a:path h="699275" w="1062530">
                  <a:moveTo>
                    <a:pt x="0" y="0"/>
                  </a:moveTo>
                  <a:lnTo>
                    <a:pt x="1062530" y="0"/>
                  </a:lnTo>
                  <a:lnTo>
                    <a:pt x="1062530" y="699275"/>
                  </a:lnTo>
                  <a:lnTo>
                    <a:pt x="0" y="699275"/>
                  </a:lnTo>
                  <a:close/>
                </a:path>
              </a:pathLst>
            </a:custGeom>
            <a:solidFill>
              <a:srgbClr val="D1E8F3"/>
            </a:solidFill>
          </p:spPr>
        </p:sp>
        <p:sp>
          <p:nvSpPr>
            <p:cNvPr name="TextBox 21" id="21"/>
            <p:cNvSpPr txBox="true"/>
            <p:nvPr/>
          </p:nvSpPr>
          <p:spPr>
            <a:xfrm>
              <a:off x="0" y="-38100"/>
              <a:ext cx="1062530" cy="737375"/>
            </a:xfrm>
            <a:prstGeom prst="rect">
              <a:avLst/>
            </a:prstGeom>
          </p:spPr>
          <p:txBody>
            <a:bodyPr anchor="ctr" rtlCol="false" tIns="23333" lIns="23333" bIns="23333" rIns="23333"/>
            <a:lstStyle/>
            <a:p>
              <a:pPr algn="ctr">
                <a:lnSpc>
                  <a:spcPts val="2314"/>
                </a:lnSpc>
                <a:spcBef>
                  <a:spcPct val="0"/>
                </a:spcBef>
              </a:pPr>
            </a:p>
          </p:txBody>
        </p:sp>
      </p:grpSp>
      <p:grpSp>
        <p:nvGrpSpPr>
          <p:cNvPr name="Group 22" id="22"/>
          <p:cNvGrpSpPr/>
          <p:nvPr/>
        </p:nvGrpSpPr>
        <p:grpSpPr>
          <a:xfrm rot="0">
            <a:off x="8570493" y="6828716"/>
            <a:ext cx="4390092" cy="1169800"/>
            <a:chOff x="0" y="0"/>
            <a:chExt cx="751545" cy="200259"/>
          </a:xfrm>
        </p:grpSpPr>
        <p:sp>
          <p:nvSpPr>
            <p:cNvPr name="Freeform 23" id="23"/>
            <p:cNvSpPr/>
            <p:nvPr/>
          </p:nvSpPr>
          <p:spPr>
            <a:xfrm flipH="false" flipV="false" rot="0">
              <a:off x="0" y="0"/>
              <a:ext cx="751545" cy="200259"/>
            </a:xfrm>
            <a:custGeom>
              <a:avLst/>
              <a:gdLst/>
              <a:ahLst/>
              <a:cxnLst/>
              <a:rect r="r" b="b" t="t" l="l"/>
              <a:pathLst>
                <a:path h="200259" w="751545">
                  <a:moveTo>
                    <a:pt x="0" y="0"/>
                  </a:moveTo>
                  <a:lnTo>
                    <a:pt x="751545" y="0"/>
                  </a:lnTo>
                  <a:lnTo>
                    <a:pt x="751545" y="200259"/>
                  </a:lnTo>
                  <a:lnTo>
                    <a:pt x="0" y="200259"/>
                  </a:lnTo>
                  <a:close/>
                </a:path>
              </a:pathLst>
            </a:custGeom>
            <a:solidFill>
              <a:srgbClr val="F47051"/>
            </a:solidFill>
          </p:spPr>
        </p:sp>
        <p:sp>
          <p:nvSpPr>
            <p:cNvPr name="TextBox 24" id="24"/>
            <p:cNvSpPr txBox="true"/>
            <p:nvPr/>
          </p:nvSpPr>
          <p:spPr>
            <a:xfrm>
              <a:off x="0" y="-38100"/>
              <a:ext cx="751545" cy="238359"/>
            </a:xfrm>
            <a:prstGeom prst="rect">
              <a:avLst/>
            </a:prstGeom>
          </p:spPr>
          <p:txBody>
            <a:bodyPr anchor="ctr" rtlCol="false" tIns="23333" lIns="23333" bIns="23333" rIns="23333"/>
            <a:lstStyle/>
            <a:p>
              <a:pPr algn="ctr">
                <a:lnSpc>
                  <a:spcPts val="2314"/>
                </a:lnSpc>
                <a:spcBef>
                  <a:spcPct val="0"/>
                </a:spcBef>
              </a:pPr>
            </a:p>
          </p:txBody>
        </p:sp>
      </p:grpSp>
      <p:grpSp>
        <p:nvGrpSpPr>
          <p:cNvPr name="Group 25" id="25"/>
          <p:cNvGrpSpPr/>
          <p:nvPr/>
        </p:nvGrpSpPr>
        <p:grpSpPr>
          <a:xfrm rot="0">
            <a:off x="1229457" y="12223380"/>
            <a:ext cx="12661086" cy="4267522"/>
            <a:chOff x="0" y="0"/>
            <a:chExt cx="2167467" cy="730562"/>
          </a:xfrm>
        </p:grpSpPr>
        <p:sp>
          <p:nvSpPr>
            <p:cNvPr name="Freeform 26" id="26"/>
            <p:cNvSpPr/>
            <p:nvPr/>
          </p:nvSpPr>
          <p:spPr>
            <a:xfrm flipH="false" flipV="false" rot="0">
              <a:off x="0" y="0"/>
              <a:ext cx="2167467" cy="730562"/>
            </a:xfrm>
            <a:custGeom>
              <a:avLst/>
              <a:gdLst/>
              <a:ahLst/>
              <a:cxnLst/>
              <a:rect r="r" b="b" t="t" l="l"/>
              <a:pathLst>
                <a:path h="730562" w="2167467">
                  <a:moveTo>
                    <a:pt x="0" y="0"/>
                  </a:moveTo>
                  <a:lnTo>
                    <a:pt x="2167467" y="0"/>
                  </a:lnTo>
                  <a:lnTo>
                    <a:pt x="2167467" y="730562"/>
                  </a:lnTo>
                  <a:lnTo>
                    <a:pt x="0" y="730562"/>
                  </a:lnTo>
                  <a:close/>
                </a:path>
              </a:pathLst>
            </a:custGeom>
            <a:solidFill>
              <a:srgbClr val="D1E8F3"/>
            </a:solidFill>
          </p:spPr>
        </p:sp>
        <p:sp>
          <p:nvSpPr>
            <p:cNvPr name="TextBox 27" id="27"/>
            <p:cNvSpPr txBox="true"/>
            <p:nvPr/>
          </p:nvSpPr>
          <p:spPr>
            <a:xfrm>
              <a:off x="0" y="-38100"/>
              <a:ext cx="2167467" cy="768662"/>
            </a:xfrm>
            <a:prstGeom prst="rect">
              <a:avLst/>
            </a:prstGeom>
          </p:spPr>
          <p:txBody>
            <a:bodyPr anchor="ctr" rtlCol="false" tIns="23333" lIns="23333" bIns="23333" rIns="23333"/>
            <a:lstStyle/>
            <a:p>
              <a:pPr algn="ctr">
                <a:lnSpc>
                  <a:spcPts val="2314"/>
                </a:lnSpc>
                <a:spcBef>
                  <a:spcPct val="0"/>
                </a:spcBef>
              </a:pPr>
            </a:p>
          </p:txBody>
        </p:sp>
      </p:grpSp>
      <p:grpSp>
        <p:nvGrpSpPr>
          <p:cNvPr name="Group 28" id="28"/>
          <p:cNvGrpSpPr/>
          <p:nvPr/>
        </p:nvGrpSpPr>
        <p:grpSpPr>
          <a:xfrm rot="0">
            <a:off x="7560000" y="13097410"/>
            <a:ext cx="5956156" cy="3005189"/>
            <a:chOff x="0" y="0"/>
            <a:chExt cx="1019642" cy="514462"/>
          </a:xfrm>
        </p:grpSpPr>
        <p:sp>
          <p:nvSpPr>
            <p:cNvPr name="Freeform 29" id="29"/>
            <p:cNvSpPr/>
            <p:nvPr/>
          </p:nvSpPr>
          <p:spPr>
            <a:xfrm flipH="false" flipV="false" rot="0">
              <a:off x="0" y="0"/>
              <a:ext cx="1019642" cy="514462"/>
            </a:xfrm>
            <a:custGeom>
              <a:avLst/>
              <a:gdLst/>
              <a:ahLst/>
              <a:cxnLst/>
              <a:rect r="r" b="b" t="t" l="l"/>
              <a:pathLst>
                <a:path h="514462" w="1019642">
                  <a:moveTo>
                    <a:pt x="0" y="0"/>
                  </a:moveTo>
                  <a:lnTo>
                    <a:pt x="1019642" y="0"/>
                  </a:lnTo>
                  <a:lnTo>
                    <a:pt x="1019642" y="514462"/>
                  </a:lnTo>
                  <a:lnTo>
                    <a:pt x="0" y="514462"/>
                  </a:lnTo>
                  <a:close/>
                </a:path>
              </a:pathLst>
            </a:custGeom>
            <a:solidFill>
              <a:srgbClr val="FFFFFF"/>
            </a:solidFill>
          </p:spPr>
        </p:sp>
        <p:sp>
          <p:nvSpPr>
            <p:cNvPr name="TextBox 30" id="30"/>
            <p:cNvSpPr txBox="true"/>
            <p:nvPr/>
          </p:nvSpPr>
          <p:spPr>
            <a:xfrm>
              <a:off x="0" y="-28575"/>
              <a:ext cx="1019642" cy="543037"/>
            </a:xfrm>
            <a:prstGeom prst="rect">
              <a:avLst/>
            </a:prstGeom>
          </p:spPr>
          <p:txBody>
            <a:bodyPr anchor="ctr" rtlCol="false" tIns="23333" lIns="23333" bIns="23333" rIns="23333"/>
            <a:lstStyle/>
            <a:p>
              <a:pPr algn="ctr">
                <a:lnSpc>
                  <a:spcPts val="1864"/>
                </a:lnSpc>
                <a:spcBef>
                  <a:spcPct val="0"/>
                </a:spcBef>
              </a:pPr>
            </a:p>
          </p:txBody>
        </p:sp>
      </p:grpSp>
      <p:grpSp>
        <p:nvGrpSpPr>
          <p:cNvPr name="Group 31" id="31"/>
          <p:cNvGrpSpPr/>
          <p:nvPr/>
        </p:nvGrpSpPr>
        <p:grpSpPr>
          <a:xfrm rot="0">
            <a:off x="5416921" y="11638480"/>
            <a:ext cx="4286159" cy="1169800"/>
            <a:chOff x="0" y="0"/>
            <a:chExt cx="733753" cy="200259"/>
          </a:xfrm>
        </p:grpSpPr>
        <p:sp>
          <p:nvSpPr>
            <p:cNvPr name="Freeform 32" id="32"/>
            <p:cNvSpPr/>
            <p:nvPr/>
          </p:nvSpPr>
          <p:spPr>
            <a:xfrm flipH="false" flipV="false" rot="0">
              <a:off x="0" y="0"/>
              <a:ext cx="733753" cy="200259"/>
            </a:xfrm>
            <a:custGeom>
              <a:avLst/>
              <a:gdLst/>
              <a:ahLst/>
              <a:cxnLst/>
              <a:rect r="r" b="b" t="t" l="l"/>
              <a:pathLst>
                <a:path h="200259" w="733753">
                  <a:moveTo>
                    <a:pt x="0" y="0"/>
                  </a:moveTo>
                  <a:lnTo>
                    <a:pt x="733753" y="0"/>
                  </a:lnTo>
                  <a:lnTo>
                    <a:pt x="733753" y="200259"/>
                  </a:lnTo>
                  <a:lnTo>
                    <a:pt x="0" y="200259"/>
                  </a:lnTo>
                  <a:close/>
                </a:path>
              </a:pathLst>
            </a:custGeom>
            <a:solidFill>
              <a:srgbClr val="F47051"/>
            </a:solidFill>
          </p:spPr>
        </p:sp>
        <p:sp>
          <p:nvSpPr>
            <p:cNvPr name="TextBox 33" id="33"/>
            <p:cNvSpPr txBox="true"/>
            <p:nvPr/>
          </p:nvSpPr>
          <p:spPr>
            <a:xfrm>
              <a:off x="0" y="-38100"/>
              <a:ext cx="733753" cy="238359"/>
            </a:xfrm>
            <a:prstGeom prst="rect">
              <a:avLst/>
            </a:prstGeom>
          </p:spPr>
          <p:txBody>
            <a:bodyPr anchor="ctr" rtlCol="false" tIns="23333" lIns="23333" bIns="23333" rIns="23333"/>
            <a:lstStyle/>
            <a:p>
              <a:pPr algn="ctr">
                <a:lnSpc>
                  <a:spcPts val="2314"/>
                </a:lnSpc>
                <a:spcBef>
                  <a:spcPct val="0"/>
                </a:spcBef>
              </a:pPr>
            </a:p>
          </p:txBody>
        </p:sp>
      </p:grpSp>
      <p:grpSp>
        <p:nvGrpSpPr>
          <p:cNvPr name="Group 34" id="34"/>
          <p:cNvGrpSpPr/>
          <p:nvPr/>
        </p:nvGrpSpPr>
        <p:grpSpPr>
          <a:xfrm rot="0">
            <a:off x="1229457" y="3018758"/>
            <a:ext cx="12661086" cy="654161"/>
            <a:chOff x="0" y="0"/>
            <a:chExt cx="2167467" cy="111987"/>
          </a:xfrm>
        </p:grpSpPr>
        <p:sp>
          <p:nvSpPr>
            <p:cNvPr name="Freeform 35" id="35"/>
            <p:cNvSpPr/>
            <p:nvPr/>
          </p:nvSpPr>
          <p:spPr>
            <a:xfrm flipH="false" flipV="false" rot="0">
              <a:off x="0" y="0"/>
              <a:ext cx="2167467" cy="111987"/>
            </a:xfrm>
            <a:custGeom>
              <a:avLst/>
              <a:gdLst/>
              <a:ahLst/>
              <a:cxnLst/>
              <a:rect r="r" b="b" t="t" l="l"/>
              <a:pathLst>
                <a:path h="111987" w="2167467">
                  <a:moveTo>
                    <a:pt x="0" y="0"/>
                  </a:moveTo>
                  <a:lnTo>
                    <a:pt x="2167467" y="0"/>
                  </a:lnTo>
                  <a:lnTo>
                    <a:pt x="2167467" y="111987"/>
                  </a:lnTo>
                  <a:lnTo>
                    <a:pt x="0" y="111987"/>
                  </a:lnTo>
                  <a:close/>
                </a:path>
              </a:pathLst>
            </a:custGeom>
            <a:solidFill>
              <a:srgbClr val="D1E8F3"/>
            </a:solidFill>
          </p:spPr>
        </p:sp>
        <p:sp>
          <p:nvSpPr>
            <p:cNvPr name="TextBox 36" id="36"/>
            <p:cNvSpPr txBox="true"/>
            <p:nvPr/>
          </p:nvSpPr>
          <p:spPr>
            <a:xfrm>
              <a:off x="0" y="-38100"/>
              <a:ext cx="2167467" cy="150087"/>
            </a:xfrm>
            <a:prstGeom prst="rect">
              <a:avLst/>
            </a:prstGeom>
          </p:spPr>
          <p:txBody>
            <a:bodyPr anchor="ctr" rtlCol="false" tIns="23333" lIns="23333" bIns="23333" rIns="23333"/>
            <a:lstStyle/>
            <a:p>
              <a:pPr algn="ctr">
                <a:lnSpc>
                  <a:spcPts val="2314"/>
                </a:lnSpc>
                <a:spcBef>
                  <a:spcPct val="0"/>
                </a:spcBef>
              </a:pPr>
            </a:p>
          </p:txBody>
        </p:sp>
      </p:grpSp>
      <p:grpSp>
        <p:nvGrpSpPr>
          <p:cNvPr name="Group 37" id="37"/>
          <p:cNvGrpSpPr/>
          <p:nvPr/>
        </p:nvGrpSpPr>
        <p:grpSpPr>
          <a:xfrm rot="0">
            <a:off x="1229457" y="17215907"/>
            <a:ext cx="6206686" cy="2290687"/>
            <a:chOff x="0" y="0"/>
            <a:chExt cx="1062530" cy="392145"/>
          </a:xfrm>
        </p:grpSpPr>
        <p:sp>
          <p:nvSpPr>
            <p:cNvPr name="Freeform 38" id="38"/>
            <p:cNvSpPr/>
            <p:nvPr/>
          </p:nvSpPr>
          <p:spPr>
            <a:xfrm flipH="false" flipV="false" rot="0">
              <a:off x="0" y="0"/>
              <a:ext cx="1062530" cy="392145"/>
            </a:xfrm>
            <a:custGeom>
              <a:avLst/>
              <a:gdLst/>
              <a:ahLst/>
              <a:cxnLst/>
              <a:rect r="r" b="b" t="t" l="l"/>
              <a:pathLst>
                <a:path h="392145" w="1062530">
                  <a:moveTo>
                    <a:pt x="0" y="0"/>
                  </a:moveTo>
                  <a:lnTo>
                    <a:pt x="1062530" y="0"/>
                  </a:lnTo>
                  <a:lnTo>
                    <a:pt x="1062530" y="392145"/>
                  </a:lnTo>
                  <a:lnTo>
                    <a:pt x="0" y="392145"/>
                  </a:lnTo>
                  <a:close/>
                </a:path>
              </a:pathLst>
            </a:custGeom>
            <a:solidFill>
              <a:srgbClr val="D1E8F3"/>
            </a:solidFill>
          </p:spPr>
        </p:sp>
        <p:sp>
          <p:nvSpPr>
            <p:cNvPr name="TextBox 39" id="39"/>
            <p:cNvSpPr txBox="true"/>
            <p:nvPr/>
          </p:nvSpPr>
          <p:spPr>
            <a:xfrm>
              <a:off x="0" y="-38100"/>
              <a:ext cx="1062530" cy="430245"/>
            </a:xfrm>
            <a:prstGeom prst="rect">
              <a:avLst/>
            </a:prstGeom>
          </p:spPr>
          <p:txBody>
            <a:bodyPr anchor="ctr" rtlCol="false" tIns="23333" lIns="23333" bIns="23333" rIns="23333"/>
            <a:lstStyle/>
            <a:p>
              <a:pPr algn="ctr">
                <a:lnSpc>
                  <a:spcPts val="2314"/>
                </a:lnSpc>
                <a:spcBef>
                  <a:spcPct val="0"/>
                </a:spcBef>
              </a:pPr>
            </a:p>
          </p:txBody>
        </p:sp>
      </p:grpSp>
      <p:grpSp>
        <p:nvGrpSpPr>
          <p:cNvPr name="Group 40" id="40"/>
          <p:cNvGrpSpPr/>
          <p:nvPr/>
        </p:nvGrpSpPr>
        <p:grpSpPr>
          <a:xfrm rot="0">
            <a:off x="2116092" y="16631007"/>
            <a:ext cx="4390092" cy="1169800"/>
            <a:chOff x="0" y="0"/>
            <a:chExt cx="751545" cy="200259"/>
          </a:xfrm>
        </p:grpSpPr>
        <p:sp>
          <p:nvSpPr>
            <p:cNvPr name="Freeform 41" id="41"/>
            <p:cNvSpPr/>
            <p:nvPr/>
          </p:nvSpPr>
          <p:spPr>
            <a:xfrm flipH="false" flipV="false" rot="0">
              <a:off x="0" y="0"/>
              <a:ext cx="751545" cy="200259"/>
            </a:xfrm>
            <a:custGeom>
              <a:avLst/>
              <a:gdLst/>
              <a:ahLst/>
              <a:cxnLst/>
              <a:rect r="r" b="b" t="t" l="l"/>
              <a:pathLst>
                <a:path h="200259" w="751545">
                  <a:moveTo>
                    <a:pt x="0" y="0"/>
                  </a:moveTo>
                  <a:lnTo>
                    <a:pt x="751545" y="0"/>
                  </a:lnTo>
                  <a:lnTo>
                    <a:pt x="751545" y="200259"/>
                  </a:lnTo>
                  <a:lnTo>
                    <a:pt x="0" y="200259"/>
                  </a:lnTo>
                  <a:close/>
                </a:path>
              </a:pathLst>
            </a:custGeom>
            <a:solidFill>
              <a:srgbClr val="F47051"/>
            </a:solidFill>
          </p:spPr>
        </p:sp>
        <p:sp>
          <p:nvSpPr>
            <p:cNvPr name="TextBox 42" id="42"/>
            <p:cNvSpPr txBox="true"/>
            <p:nvPr/>
          </p:nvSpPr>
          <p:spPr>
            <a:xfrm>
              <a:off x="0" y="-38100"/>
              <a:ext cx="751545" cy="238359"/>
            </a:xfrm>
            <a:prstGeom prst="rect">
              <a:avLst/>
            </a:prstGeom>
          </p:spPr>
          <p:txBody>
            <a:bodyPr anchor="ctr" rtlCol="false" tIns="23333" lIns="23333" bIns="23333" rIns="23333"/>
            <a:lstStyle/>
            <a:p>
              <a:pPr algn="ctr">
                <a:lnSpc>
                  <a:spcPts val="2314"/>
                </a:lnSpc>
                <a:spcBef>
                  <a:spcPct val="0"/>
                </a:spcBef>
              </a:pPr>
            </a:p>
          </p:txBody>
        </p:sp>
      </p:grpSp>
      <p:grpSp>
        <p:nvGrpSpPr>
          <p:cNvPr name="Group 43" id="43"/>
          <p:cNvGrpSpPr/>
          <p:nvPr/>
        </p:nvGrpSpPr>
        <p:grpSpPr>
          <a:xfrm rot="0">
            <a:off x="7683858" y="17215907"/>
            <a:ext cx="6206686" cy="2290687"/>
            <a:chOff x="0" y="0"/>
            <a:chExt cx="1062530" cy="392145"/>
          </a:xfrm>
        </p:grpSpPr>
        <p:sp>
          <p:nvSpPr>
            <p:cNvPr name="Freeform 44" id="44"/>
            <p:cNvSpPr/>
            <p:nvPr/>
          </p:nvSpPr>
          <p:spPr>
            <a:xfrm flipH="false" flipV="false" rot="0">
              <a:off x="0" y="0"/>
              <a:ext cx="1062530" cy="392145"/>
            </a:xfrm>
            <a:custGeom>
              <a:avLst/>
              <a:gdLst/>
              <a:ahLst/>
              <a:cxnLst/>
              <a:rect r="r" b="b" t="t" l="l"/>
              <a:pathLst>
                <a:path h="392145" w="1062530">
                  <a:moveTo>
                    <a:pt x="0" y="0"/>
                  </a:moveTo>
                  <a:lnTo>
                    <a:pt x="1062530" y="0"/>
                  </a:lnTo>
                  <a:lnTo>
                    <a:pt x="1062530" y="392145"/>
                  </a:lnTo>
                  <a:lnTo>
                    <a:pt x="0" y="392145"/>
                  </a:lnTo>
                  <a:close/>
                </a:path>
              </a:pathLst>
            </a:custGeom>
            <a:solidFill>
              <a:srgbClr val="D1E8F3"/>
            </a:solidFill>
          </p:spPr>
        </p:sp>
        <p:sp>
          <p:nvSpPr>
            <p:cNvPr name="TextBox 45" id="45"/>
            <p:cNvSpPr txBox="true"/>
            <p:nvPr/>
          </p:nvSpPr>
          <p:spPr>
            <a:xfrm>
              <a:off x="0" y="-38100"/>
              <a:ext cx="1062530" cy="430245"/>
            </a:xfrm>
            <a:prstGeom prst="rect">
              <a:avLst/>
            </a:prstGeom>
          </p:spPr>
          <p:txBody>
            <a:bodyPr anchor="ctr" rtlCol="false" tIns="23333" lIns="23333" bIns="23333" rIns="23333"/>
            <a:lstStyle/>
            <a:p>
              <a:pPr algn="ctr">
                <a:lnSpc>
                  <a:spcPts val="2314"/>
                </a:lnSpc>
                <a:spcBef>
                  <a:spcPct val="0"/>
                </a:spcBef>
              </a:pPr>
            </a:p>
          </p:txBody>
        </p:sp>
      </p:grpSp>
      <p:grpSp>
        <p:nvGrpSpPr>
          <p:cNvPr name="Group 46" id="46"/>
          <p:cNvGrpSpPr/>
          <p:nvPr/>
        </p:nvGrpSpPr>
        <p:grpSpPr>
          <a:xfrm rot="0">
            <a:off x="8570493" y="16631007"/>
            <a:ext cx="4390092" cy="1169800"/>
            <a:chOff x="0" y="0"/>
            <a:chExt cx="751545" cy="200259"/>
          </a:xfrm>
        </p:grpSpPr>
        <p:sp>
          <p:nvSpPr>
            <p:cNvPr name="Freeform 47" id="47"/>
            <p:cNvSpPr/>
            <p:nvPr/>
          </p:nvSpPr>
          <p:spPr>
            <a:xfrm flipH="false" flipV="false" rot="0">
              <a:off x="0" y="0"/>
              <a:ext cx="751545" cy="200259"/>
            </a:xfrm>
            <a:custGeom>
              <a:avLst/>
              <a:gdLst/>
              <a:ahLst/>
              <a:cxnLst/>
              <a:rect r="r" b="b" t="t" l="l"/>
              <a:pathLst>
                <a:path h="200259" w="751545">
                  <a:moveTo>
                    <a:pt x="0" y="0"/>
                  </a:moveTo>
                  <a:lnTo>
                    <a:pt x="751545" y="0"/>
                  </a:lnTo>
                  <a:lnTo>
                    <a:pt x="751545" y="200259"/>
                  </a:lnTo>
                  <a:lnTo>
                    <a:pt x="0" y="200259"/>
                  </a:lnTo>
                  <a:close/>
                </a:path>
              </a:pathLst>
            </a:custGeom>
            <a:solidFill>
              <a:srgbClr val="F47051"/>
            </a:solidFill>
          </p:spPr>
        </p:sp>
        <p:sp>
          <p:nvSpPr>
            <p:cNvPr name="TextBox 48" id="48"/>
            <p:cNvSpPr txBox="true"/>
            <p:nvPr/>
          </p:nvSpPr>
          <p:spPr>
            <a:xfrm>
              <a:off x="0" y="-38100"/>
              <a:ext cx="751545" cy="238359"/>
            </a:xfrm>
            <a:prstGeom prst="rect">
              <a:avLst/>
            </a:prstGeom>
          </p:spPr>
          <p:txBody>
            <a:bodyPr anchor="ctr" rtlCol="false" tIns="23333" lIns="23333" bIns="23333" rIns="23333"/>
            <a:lstStyle/>
            <a:p>
              <a:pPr algn="ctr">
                <a:lnSpc>
                  <a:spcPts val="2314"/>
                </a:lnSpc>
                <a:spcBef>
                  <a:spcPct val="0"/>
                </a:spcBef>
              </a:pPr>
            </a:p>
          </p:txBody>
        </p:sp>
      </p:grpSp>
      <p:grpSp>
        <p:nvGrpSpPr>
          <p:cNvPr name="Group 49" id="49"/>
          <p:cNvGrpSpPr/>
          <p:nvPr/>
        </p:nvGrpSpPr>
        <p:grpSpPr>
          <a:xfrm rot="0">
            <a:off x="1229457" y="19646699"/>
            <a:ext cx="12661086" cy="654161"/>
            <a:chOff x="0" y="0"/>
            <a:chExt cx="2167467" cy="111987"/>
          </a:xfrm>
        </p:grpSpPr>
        <p:sp>
          <p:nvSpPr>
            <p:cNvPr name="Freeform 50" id="50"/>
            <p:cNvSpPr/>
            <p:nvPr/>
          </p:nvSpPr>
          <p:spPr>
            <a:xfrm flipH="false" flipV="false" rot="0">
              <a:off x="0" y="0"/>
              <a:ext cx="2167467" cy="111987"/>
            </a:xfrm>
            <a:custGeom>
              <a:avLst/>
              <a:gdLst/>
              <a:ahLst/>
              <a:cxnLst/>
              <a:rect r="r" b="b" t="t" l="l"/>
              <a:pathLst>
                <a:path h="111987" w="2167467">
                  <a:moveTo>
                    <a:pt x="0" y="0"/>
                  </a:moveTo>
                  <a:lnTo>
                    <a:pt x="2167467" y="0"/>
                  </a:lnTo>
                  <a:lnTo>
                    <a:pt x="2167467" y="111987"/>
                  </a:lnTo>
                  <a:lnTo>
                    <a:pt x="0" y="111987"/>
                  </a:lnTo>
                  <a:close/>
                </a:path>
              </a:pathLst>
            </a:custGeom>
            <a:solidFill>
              <a:srgbClr val="F47051"/>
            </a:solidFill>
          </p:spPr>
        </p:sp>
        <p:sp>
          <p:nvSpPr>
            <p:cNvPr name="TextBox 51" id="51"/>
            <p:cNvSpPr txBox="true"/>
            <p:nvPr/>
          </p:nvSpPr>
          <p:spPr>
            <a:xfrm>
              <a:off x="0" y="-38100"/>
              <a:ext cx="2167467" cy="150087"/>
            </a:xfrm>
            <a:prstGeom prst="rect">
              <a:avLst/>
            </a:prstGeom>
          </p:spPr>
          <p:txBody>
            <a:bodyPr anchor="ctr" rtlCol="false" tIns="23333" lIns="23333" bIns="23333" rIns="23333"/>
            <a:lstStyle/>
            <a:p>
              <a:pPr algn="ctr">
                <a:lnSpc>
                  <a:spcPts val="2314"/>
                </a:lnSpc>
                <a:spcBef>
                  <a:spcPct val="0"/>
                </a:spcBef>
              </a:pPr>
            </a:p>
          </p:txBody>
        </p:sp>
      </p:grpSp>
      <p:grpSp>
        <p:nvGrpSpPr>
          <p:cNvPr name="Group 52" id="52"/>
          <p:cNvGrpSpPr/>
          <p:nvPr/>
        </p:nvGrpSpPr>
        <p:grpSpPr>
          <a:xfrm rot="0">
            <a:off x="7683858" y="4427309"/>
            <a:ext cx="6206686" cy="2290687"/>
            <a:chOff x="0" y="0"/>
            <a:chExt cx="1062530" cy="392145"/>
          </a:xfrm>
        </p:grpSpPr>
        <p:sp>
          <p:nvSpPr>
            <p:cNvPr name="Freeform 53" id="53"/>
            <p:cNvSpPr/>
            <p:nvPr/>
          </p:nvSpPr>
          <p:spPr>
            <a:xfrm flipH="false" flipV="false" rot="0">
              <a:off x="0" y="0"/>
              <a:ext cx="1062530" cy="392145"/>
            </a:xfrm>
            <a:custGeom>
              <a:avLst/>
              <a:gdLst/>
              <a:ahLst/>
              <a:cxnLst/>
              <a:rect r="r" b="b" t="t" l="l"/>
              <a:pathLst>
                <a:path h="392145" w="1062530">
                  <a:moveTo>
                    <a:pt x="0" y="0"/>
                  </a:moveTo>
                  <a:lnTo>
                    <a:pt x="1062530" y="0"/>
                  </a:lnTo>
                  <a:lnTo>
                    <a:pt x="1062530" y="392145"/>
                  </a:lnTo>
                  <a:lnTo>
                    <a:pt x="0" y="392145"/>
                  </a:lnTo>
                  <a:close/>
                </a:path>
              </a:pathLst>
            </a:custGeom>
            <a:solidFill>
              <a:srgbClr val="D1E8F3"/>
            </a:solidFill>
          </p:spPr>
        </p:sp>
        <p:sp>
          <p:nvSpPr>
            <p:cNvPr name="TextBox 54" id="54"/>
            <p:cNvSpPr txBox="true"/>
            <p:nvPr/>
          </p:nvSpPr>
          <p:spPr>
            <a:xfrm>
              <a:off x="0" y="-38100"/>
              <a:ext cx="1062530" cy="430245"/>
            </a:xfrm>
            <a:prstGeom prst="rect">
              <a:avLst/>
            </a:prstGeom>
          </p:spPr>
          <p:txBody>
            <a:bodyPr anchor="ctr" rtlCol="false" tIns="23333" lIns="23333" bIns="23333" rIns="23333"/>
            <a:lstStyle/>
            <a:p>
              <a:pPr algn="ctr">
                <a:lnSpc>
                  <a:spcPts val="2314"/>
                </a:lnSpc>
                <a:spcBef>
                  <a:spcPct val="0"/>
                </a:spcBef>
              </a:pPr>
            </a:p>
          </p:txBody>
        </p:sp>
      </p:grpSp>
      <p:grpSp>
        <p:nvGrpSpPr>
          <p:cNvPr name="Group 55" id="55"/>
          <p:cNvGrpSpPr/>
          <p:nvPr/>
        </p:nvGrpSpPr>
        <p:grpSpPr>
          <a:xfrm rot="0">
            <a:off x="8570493" y="3842409"/>
            <a:ext cx="4390092" cy="1169800"/>
            <a:chOff x="0" y="0"/>
            <a:chExt cx="751545" cy="200259"/>
          </a:xfrm>
        </p:grpSpPr>
        <p:sp>
          <p:nvSpPr>
            <p:cNvPr name="Freeform 56" id="56"/>
            <p:cNvSpPr/>
            <p:nvPr/>
          </p:nvSpPr>
          <p:spPr>
            <a:xfrm flipH="false" flipV="false" rot="0">
              <a:off x="0" y="0"/>
              <a:ext cx="751545" cy="200259"/>
            </a:xfrm>
            <a:custGeom>
              <a:avLst/>
              <a:gdLst/>
              <a:ahLst/>
              <a:cxnLst/>
              <a:rect r="r" b="b" t="t" l="l"/>
              <a:pathLst>
                <a:path h="200259" w="751545">
                  <a:moveTo>
                    <a:pt x="0" y="0"/>
                  </a:moveTo>
                  <a:lnTo>
                    <a:pt x="751545" y="0"/>
                  </a:lnTo>
                  <a:lnTo>
                    <a:pt x="751545" y="200259"/>
                  </a:lnTo>
                  <a:lnTo>
                    <a:pt x="0" y="200259"/>
                  </a:lnTo>
                  <a:close/>
                </a:path>
              </a:pathLst>
            </a:custGeom>
            <a:solidFill>
              <a:srgbClr val="F47051"/>
            </a:solidFill>
          </p:spPr>
        </p:sp>
        <p:sp>
          <p:nvSpPr>
            <p:cNvPr name="TextBox 57" id="57"/>
            <p:cNvSpPr txBox="true"/>
            <p:nvPr/>
          </p:nvSpPr>
          <p:spPr>
            <a:xfrm>
              <a:off x="0" y="-38100"/>
              <a:ext cx="751545" cy="238359"/>
            </a:xfrm>
            <a:prstGeom prst="rect">
              <a:avLst/>
            </a:prstGeom>
          </p:spPr>
          <p:txBody>
            <a:bodyPr anchor="ctr" rtlCol="false" tIns="23333" lIns="23333" bIns="23333" rIns="23333"/>
            <a:lstStyle/>
            <a:p>
              <a:pPr algn="ctr">
                <a:lnSpc>
                  <a:spcPts val="2314"/>
                </a:lnSpc>
                <a:spcBef>
                  <a:spcPct val="0"/>
                </a:spcBef>
              </a:pPr>
            </a:p>
          </p:txBody>
        </p:sp>
      </p:grpSp>
      <p:pic>
        <p:nvPicPr>
          <p:cNvPr name="Picture 58" id="58"/>
          <p:cNvPicPr>
            <a:picLocks noChangeAspect="true"/>
          </p:cNvPicPr>
          <p:nvPr/>
        </p:nvPicPr>
        <p:blipFill>
          <a:blip r:embed="rId3"/>
          <a:stretch>
            <a:fillRect/>
          </a:stretch>
        </p:blipFill>
        <p:spPr>
          <a:xfrm rot="0">
            <a:off x="7239295" y="12826084"/>
            <a:ext cx="6580070" cy="3468079"/>
          </a:xfrm>
          <a:prstGeom prst="rect">
            <a:avLst/>
          </a:prstGeom>
        </p:spPr>
      </p:pic>
      <p:sp>
        <p:nvSpPr>
          <p:cNvPr name="Freeform 59" id="59"/>
          <p:cNvSpPr/>
          <p:nvPr/>
        </p:nvSpPr>
        <p:spPr>
          <a:xfrm flipH="false" flipV="false" rot="0">
            <a:off x="12041483" y="1286228"/>
            <a:ext cx="1581190" cy="1529442"/>
          </a:xfrm>
          <a:custGeom>
            <a:avLst/>
            <a:gdLst/>
            <a:ahLst/>
            <a:cxnLst/>
            <a:rect r="r" b="b" t="t" l="l"/>
            <a:pathLst>
              <a:path h="1529442" w="1581190">
                <a:moveTo>
                  <a:pt x="0" y="0"/>
                </a:moveTo>
                <a:lnTo>
                  <a:pt x="1581190" y="0"/>
                </a:lnTo>
                <a:lnTo>
                  <a:pt x="1581190" y="1529442"/>
                </a:lnTo>
                <a:lnTo>
                  <a:pt x="0" y="1529442"/>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60" id="60"/>
          <p:cNvSpPr/>
          <p:nvPr/>
        </p:nvSpPr>
        <p:spPr>
          <a:xfrm flipH="false" flipV="false" rot="0">
            <a:off x="12204543" y="1525388"/>
            <a:ext cx="1255071" cy="1051122"/>
          </a:xfrm>
          <a:custGeom>
            <a:avLst/>
            <a:gdLst/>
            <a:ahLst/>
            <a:cxnLst/>
            <a:rect r="r" b="b" t="t" l="l"/>
            <a:pathLst>
              <a:path h="1051122" w="1255071">
                <a:moveTo>
                  <a:pt x="0" y="0"/>
                </a:moveTo>
                <a:lnTo>
                  <a:pt x="1255071" y="0"/>
                </a:lnTo>
                <a:lnTo>
                  <a:pt x="1255071" y="1051122"/>
                </a:lnTo>
                <a:lnTo>
                  <a:pt x="0" y="1051122"/>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61" id="61"/>
          <p:cNvSpPr txBox="true"/>
          <p:nvPr/>
        </p:nvSpPr>
        <p:spPr>
          <a:xfrm rot="0">
            <a:off x="1556278" y="5256170"/>
            <a:ext cx="5457912" cy="1215442"/>
          </a:xfrm>
          <a:prstGeom prst="rect">
            <a:avLst/>
          </a:prstGeom>
        </p:spPr>
        <p:txBody>
          <a:bodyPr anchor="t" rtlCol="false" tIns="0" lIns="0" bIns="0" rIns="0">
            <a:spAutoFit/>
          </a:bodyPr>
          <a:lstStyle/>
          <a:p>
            <a:pPr algn="l">
              <a:lnSpc>
                <a:spcPts val="3223"/>
              </a:lnSpc>
            </a:pPr>
            <a:r>
              <a:rPr lang="en-US" sz="2302">
                <a:solidFill>
                  <a:srgbClr val="000000"/>
                </a:solidFill>
                <a:latin typeface="Canva Sans"/>
                <a:ea typeface="Canva Sans"/>
                <a:cs typeface="Canva Sans"/>
                <a:sym typeface="Canva Sans"/>
              </a:rPr>
              <a:t>Introduce the subject of your research and the ideas you plan on investigating or exploring further.</a:t>
            </a:r>
          </a:p>
        </p:txBody>
      </p:sp>
      <p:sp>
        <p:nvSpPr>
          <p:cNvPr name="TextBox 62" id="62"/>
          <p:cNvSpPr txBox="true"/>
          <p:nvPr/>
        </p:nvSpPr>
        <p:spPr>
          <a:xfrm rot="0">
            <a:off x="2542841" y="7068559"/>
            <a:ext cx="3512221" cy="613914"/>
          </a:xfrm>
          <a:prstGeom prst="rect">
            <a:avLst/>
          </a:prstGeom>
        </p:spPr>
        <p:txBody>
          <a:bodyPr anchor="t" rtlCol="false" tIns="0" lIns="0" bIns="0" rIns="0">
            <a:spAutoFit/>
          </a:bodyPr>
          <a:lstStyle/>
          <a:p>
            <a:pPr algn="ctr">
              <a:lnSpc>
                <a:spcPts val="4982"/>
              </a:lnSpc>
            </a:pPr>
            <a:r>
              <a:rPr lang="en-US" sz="3558">
                <a:solidFill>
                  <a:srgbClr val="FFFFFF"/>
                </a:solidFill>
                <a:latin typeface="Genty Sans"/>
                <a:ea typeface="Genty Sans"/>
                <a:cs typeface="Genty Sans"/>
                <a:sym typeface="Genty Sans"/>
              </a:rPr>
              <a:t>Image Title</a:t>
            </a:r>
          </a:p>
        </p:txBody>
      </p:sp>
      <p:sp>
        <p:nvSpPr>
          <p:cNvPr name="TextBox 63" id="63"/>
          <p:cNvSpPr txBox="true"/>
          <p:nvPr/>
        </p:nvSpPr>
        <p:spPr>
          <a:xfrm rot="0">
            <a:off x="9009428" y="7068559"/>
            <a:ext cx="3512221" cy="613914"/>
          </a:xfrm>
          <a:prstGeom prst="rect">
            <a:avLst/>
          </a:prstGeom>
        </p:spPr>
        <p:txBody>
          <a:bodyPr anchor="t" rtlCol="false" tIns="0" lIns="0" bIns="0" rIns="0">
            <a:spAutoFit/>
          </a:bodyPr>
          <a:lstStyle/>
          <a:p>
            <a:pPr algn="ctr">
              <a:lnSpc>
                <a:spcPts val="4982"/>
              </a:lnSpc>
            </a:pPr>
            <a:r>
              <a:rPr lang="en-US" sz="3558">
                <a:solidFill>
                  <a:srgbClr val="FFFFFF"/>
                </a:solidFill>
                <a:latin typeface="Genty Sans"/>
                <a:ea typeface="Genty Sans"/>
                <a:cs typeface="Genty Sans"/>
                <a:sym typeface="Genty Sans"/>
              </a:rPr>
              <a:t>Methodology</a:t>
            </a:r>
          </a:p>
        </p:txBody>
      </p:sp>
      <p:sp>
        <p:nvSpPr>
          <p:cNvPr name="TextBox 64" id="64"/>
          <p:cNvSpPr txBox="true"/>
          <p:nvPr/>
        </p:nvSpPr>
        <p:spPr>
          <a:xfrm rot="0">
            <a:off x="5803889" y="11878323"/>
            <a:ext cx="3512221" cy="613914"/>
          </a:xfrm>
          <a:prstGeom prst="rect">
            <a:avLst/>
          </a:prstGeom>
        </p:spPr>
        <p:txBody>
          <a:bodyPr anchor="t" rtlCol="false" tIns="0" lIns="0" bIns="0" rIns="0">
            <a:spAutoFit/>
          </a:bodyPr>
          <a:lstStyle/>
          <a:p>
            <a:pPr algn="ctr">
              <a:lnSpc>
                <a:spcPts val="4982"/>
              </a:lnSpc>
            </a:pPr>
            <a:r>
              <a:rPr lang="en-US" sz="3558">
                <a:solidFill>
                  <a:srgbClr val="FFFFFF"/>
                </a:solidFill>
                <a:latin typeface="Genty Sans"/>
                <a:ea typeface="Genty Sans"/>
                <a:cs typeface="Genty Sans"/>
                <a:sym typeface="Genty Sans"/>
              </a:rPr>
              <a:t>Results</a:t>
            </a:r>
          </a:p>
        </p:txBody>
      </p:sp>
      <p:sp>
        <p:nvSpPr>
          <p:cNvPr name="TextBox 65" id="65"/>
          <p:cNvSpPr txBox="true"/>
          <p:nvPr/>
        </p:nvSpPr>
        <p:spPr>
          <a:xfrm rot="0">
            <a:off x="1530373" y="13049785"/>
            <a:ext cx="5457912" cy="2850518"/>
          </a:xfrm>
          <a:prstGeom prst="rect">
            <a:avLst/>
          </a:prstGeom>
        </p:spPr>
        <p:txBody>
          <a:bodyPr anchor="t" rtlCol="false" tIns="0" lIns="0" bIns="0" rIns="0">
            <a:spAutoFit/>
          </a:bodyPr>
          <a:lstStyle/>
          <a:p>
            <a:pPr algn="l">
              <a:lnSpc>
                <a:spcPts val="3223"/>
              </a:lnSpc>
            </a:pPr>
            <a:r>
              <a:rPr lang="en-US" sz="2302">
                <a:solidFill>
                  <a:srgbClr val="000000"/>
                </a:solidFill>
                <a:latin typeface="Canva Sans"/>
                <a:ea typeface="Canva Sans"/>
                <a:cs typeface="Canva Sans"/>
                <a:sym typeface="Canva Sans"/>
              </a:rPr>
              <a:t>Your results should outline the key findings from your study. You could use data in this section to solidify your findings and provide evidence. If you double-tap on the chart, you will be able to change the chart type and input your own data.</a:t>
            </a:r>
          </a:p>
        </p:txBody>
      </p:sp>
      <p:sp>
        <p:nvSpPr>
          <p:cNvPr name="TextBox 66" id="66"/>
          <p:cNvSpPr txBox="true"/>
          <p:nvPr/>
        </p:nvSpPr>
        <p:spPr>
          <a:xfrm rot="0">
            <a:off x="1497327" y="1074116"/>
            <a:ext cx="10138286" cy="1674518"/>
          </a:xfrm>
          <a:prstGeom prst="rect">
            <a:avLst/>
          </a:prstGeom>
        </p:spPr>
        <p:txBody>
          <a:bodyPr anchor="t" rtlCol="false" tIns="0" lIns="0" bIns="0" rIns="0">
            <a:spAutoFit/>
          </a:bodyPr>
          <a:lstStyle/>
          <a:p>
            <a:pPr algn="l">
              <a:lnSpc>
                <a:spcPts val="13667"/>
              </a:lnSpc>
            </a:pPr>
            <a:r>
              <a:rPr lang="en-US" sz="9762">
                <a:solidFill>
                  <a:srgbClr val="FFFFFF"/>
                </a:solidFill>
                <a:latin typeface="Genty Sans"/>
                <a:ea typeface="Genty Sans"/>
                <a:cs typeface="Genty Sans"/>
                <a:sym typeface="Genty Sans"/>
              </a:rPr>
              <a:t>Research Poster</a:t>
            </a:r>
          </a:p>
        </p:txBody>
      </p:sp>
      <p:sp>
        <p:nvSpPr>
          <p:cNvPr name="TextBox 67" id="67"/>
          <p:cNvSpPr txBox="true"/>
          <p:nvPr/>
        </p:nvSpPr>
        <p:spPr>
          <a:xfrm rot="0">
            <a:off x="1497327" y="3085759"/>
            <a:ext cx="12125347" cy="397904"/>
          </a:xfrm>
          <a:prstGeom prst="rect">
            <a:avLst/>
          </a:prstGeom>
        </p:spPr>
        <p:txBody>
          <a:bodyPr anchor="t" rtlCol="false" tIns="0" lIns="0" bIns="0" rIns="0">
            <a:spAutoFit/>
          </a:bodyPr>
          <a:lstStyle/>
          <a:p>
            <a:pPr algn="l">
              <a:lnSpc>
                <a:spcPts val="3223"/>
              </a:lnSpc>
            </a:pPr>
            <a:r>
              <a:rPr lang="en-US" sz="2302">
                <a:solidFill>
                  <a:srgbClr val="000000"/>
                </a:solidFill>
                <a:latin typeface="Canva Sans"/>
                <a:ea typeface="Canva Sans"/>
                <a:cs typeface="Canva Sans"/>
                <a:sym typeface="Canva Sans"/>
              </a:rPr>
              <a:t>Write the names of the authors and any affiliations.</a:t>
            </a:r>
          </a:p>
        </p:txBody>
      </p:sp>
      <p:sp>
        <p:nvSpPr>
          <p:cNvPr name="TextBox 68" id="68"/>
          <p:cNvSpPr txBox="true"/>
          <p:nvPr/>
        </p:nvSpPr>
        <p:spPr>
          <a:xfrm rot="0">
            <a:off x="2503219" y="16873321"/>
            <a:ext cx="3512221" cy="613914"/>
          </a:xfrm>
          <a:prstGeom prst="rect">
            <a:avLst/>
          </a:prstGeom>
        </p:spPr>
        <p:txBody>
          <a:bodyPr anchor="t" rtlCol="false" tIns="0" lIns="0" bIns="0" rIns="0">
            <a:spAutoFit/>
          </a:bodyPr>
          <a:lstStyle/>
          <a:p>
            <a:pPr algn="ctr">
              <a:lnSpc>
                <a:spcPts val="4982"/>
              </a:lnSpc>
            </a:pPr>
            <a:r>
              <a:rPr lang="en-US" sz="3558">
                <a:solidFill>
                  <a:srgbClr val="FFFFFF"/>
                </a:solidFill>
                <a:latin typeface="Genty Sans"/>
                <a:ea typeface="Genty Sans"/>
                <a:cs typeface="Genty Sans"/>
                <a:sym typeface="Genty Sans"/>
              </a:rPr>
              <a:t>Conclusion</a:t>
            </a:r>
          </a:p>
        </p:txBody>
      </p:sp>
      <p:sp>
        <p:nvSpPr>
          <p:cNvPr name="TextBox 69" id="69"/>
          <p:cNvSpPr txBox="true"/>
          <p:nvPr/>
        </p:nvSpPr>
        <p:spPr>
          <a:xfrm rot="0">
            <a:off x="9009428" y="16873321"/>
            <a:ext cx="3512221" cy="613914"/>
          </a:xfrm>
          <a:prstGeom prst="rect">
            <a:avLst/>
          </a:prstGeom>
        </p:spPr>
        <p:txBody>
          <a:bodyPr anchor="t" rtlCol="false" tIns="0" lIns="0" bIns="0" rIns="0">
            <a:spAutoFit/>
          </a:bodyPr>
          <a:lstStyle/>
          <a:p>
            <a:pPr algn="ctr">
              <a:lnSpc>
                <a:spcPts val="4982"/>
              </a:lnSpc>
            </a:pPr>
            <a:r>
              <a:rPr lang="en-US" sz="3558">
                <a:solidFill>
                  <a:srgbClr val="FFFFFF"/>
                </a:solidFill>
                <a:latin typeface="Genty Sans"/>
                <a:ea typeface="Genty Sans"/>
                <a:cs typeface="Genty Sans"/>
                <a:sym typeface="Genty Sans"/>
              </a:rPr>
              <a:t>Key Sources</a:t>
            </a:r>
          </a:p>
        </p:txBody>
      </p:sp>
      <p:sp>
        <p:nvSpPr>
          <p:cNvPr name="TextBox 70" id="70"/>
          <p:cNvSpPr txBox="true"/>
          <p:nvPr/>
        </p:nvSpPr>
        <p:spPr>
          <a:xfrm rot="0">
            <a:off x="1582182" y="18042312"/>
            <a:ext cx="5457912" cy="1215442"/>
          </a:xfrm>
          <a:prstGeom prst="rect">
            <a:avLst/>
          </a:prstGeom>
        </p:spPr>
        <p:txBody>
          <a:bodyPr anchor="t" rtlCol="false" tIns="0" lIns="0" bIns="0" rIns="0">
            <a:spAutoFit/>
          </a:bodyPr>
          <a:lstStyle/>
          <a:p>
            <a:pPr algn="l">
              <a:lnSpc>
                <a:spcPts val="3223"/>
              </a:lnSpc>
            </a:pPr>
            <a:r>
              <a:rPr lang="en-US" sz="2302">
                <a:solidFill>
                  <a:srgbClr val="000000"/>
                </a:solidFill>
                <a:latin typeface="Canva Sans"/>
                <a:ea typeface="Canva Sans"/>
                <a:cs typeface="Canva Sans"/>
                <a:sym typeface="Canva Sans"/>
              </a:rPr>
              <a:t>Your conclusion should summarize the study and state if the objectives have been achieved. </a:t>
            </a:r>
          </a:p>
        </p:txBody>
      </p:sp>
      <p:sp>
        <p:nvSpPr>
          <p:cNvPr name="TextBox 71" id="71"/>
          <p:cNvSpPr txBox="true"/>
          <p:nvPr/>
        </p:nvSpPr>
        <p:spPr>
          <a:xfrm rot="0">
            <a:off x="1497327" y="19713700"/>
            <a:ext cx="12125347" cy="397904"/>
          </a:xfrm>
          <a:prstGeom prst="rect">
            <a:avLst/>
          </a:prstGeom>
        </p:spPr>
        <p:txBody>
          <a:bodyPr anchor="t" rtlCol="false" tIns="0" lIns="0" bIns="0" rIns="0">
            <a:spAutoFit/>
          </a:bodyPr>
          <a:lstStyle/>
          <a:p>
            <a:pPr algn="ctr">
              <a:lnSpc>
                <a:spcPts val="3223"/>
              </a:lnSpc>
            </a:pPr>
            <a:r>
              <a:rPr lang="en-US" sz="2302">
                <a:solidFill>
                  <a:srgbClr val="FFFFFF"/>
                </a:solidFill>
                <a:latin typeface="Canva Sans"/>
                <a:ea typeface="Canva Sans"/>
                <a:cs typeface="Canva Sans"/>
                <a:sym typeface="Canva Sans"/>
              </a:rPr>
              <a:t>Write acknowledgements or recommendations here.</a:t>
            </a:r>
          </a:p>
        </p:txBody>
      </p:sp>
      <p:sp>
        <p:nvSpPr>
          <p:cNvPr name="TextBox 72" id="72"/>
          <p:cNvSpPr txBox="true"/>
          <p:nvPr/>
        </p:nvSpPr>
        <p:spPr>
          <a:xfrm rot="0">
            <a:off x="2523030" y="4082252"/>
            <a:ext cx="3512221" cy="613914"/>
          </a:xfrm>
          <a:prstGeom prst="rect">
            <a:avLst/>
          </a:prstGeom>
        </p:spPr>
        <p:txBody>
          <a:bodyPr anchor="t" rtlCol="false" tIns="0" lIns="0" bIns="0" rIns="0">
            <a:spAutoFit/>
          </a:bodyPr>
          <a:lstStyle/>
          <a:p>
            <a:pPr algn="ctr">
              <a:lnSpc>
                <a:spcPts val="4982"/>
              </a:lnSpc>
            </a:pPr>
            <a:r>
              <a:rPr lang="en-US" sz="3558">
                <a:solidFill>
                  <a:srgbClr val="FFFFFF"/>
                </a:solidFill>
                <a:latin typeface="Genty Sans"/>
                <a:ea typeface="Genty Sans"/>
                <a:cs typeface="Genty Sans"/>
                <a:sym typeface="Genty Sans"/>
              </a:rPr>
              <a:t>Introduction</a:t>
            </a:r>
          </a:p>
        </p:txBody>
      </p:sp>
      <p:sp>
        <p:nvSpPr>
          <p:cNvPr name="TextBox 73" id="73"/>
          <p:cNvSpPr txBox="true"/>
          <p:nvPr/>
        </p:nvSpPr>
        <p:spPr>
          <a:xfrm rot="0">
            <a:off x="9009428" y="4082252"/>
            <a:ext cx="3512221" cy="613914"/>
          </a:xfrm>
          <a:prstGeom prst="rect">
            <a:avLst/>
          </a:prstGeom>
        </p:spPr>
        <p:txBody>
          <a:bodyPr anchor="t" rtlCol="false" tIns="0" lIns="0" bIns="0" rIns="0">
            <a:spAutoFit/>
          </a:bodyPr>
          <a:lstStyle/>
          <a:p>
            <a:pPr algn="ctr">
              <a:lnSpc>
                <a:spcPts val="4982"/>
              </a:lnSpc>
            </a:pPr>
            <a:r>
              <a:rPr lang="en-US" sz="3558">
                <a:solidFill>
                  <a:srgbClr val="FFFFFF"/>
                </a:solidFill>
                <a:latin typeface="Genty Sans"/>
                <a:ea typeface="Genty Sans"/>
                <a:cs typeface="Genty Sans"/>
                <a:sym typeface="Genty Sans"/>
              </a:rPr>
              <a:t>Objective</a:t>
            </a:r>
          </a:p>
        </p:txBody>
      </p:sp>
      <p:sp>
        <p:nvSpPr>
          <p:cNvPr name="TextBox 74" id="74"/>
          <p:cNvSpPr txBox="true"/>
          <p:nvPr/>
        </p:nvSpPr>
        <p:spPr>
          <a:xfrm rot="0">
            <a:off x="8058245" y="5256170"/>
            <a:ext cx="5457912" cy="1215442"/>
          </a:xfrm>
          <a:prstGeom prst="rect">
            <a:avLst/>
          </a:prstGeom>
        </p:spPr>
        <p:txBody>
          <a:bodyPr anchor="t" rtlCol="false" tIns="0" lIns="0" bIns="0" rIns="0">
            <a:spAutoFit/>
          </a:bodyPr>
          <a:lstStyle/>
          <a:p>
            <a:pPr algn="l">
              <a:lnSpc>
                <a:spcPts val="3223"/>
              </a:lnSpc>
            </a:pPr>
            <a:r>
              <a:rPr lang="en-US" sz="2302">
                <a:solidFill>
                  <a:srgbClr val="000000"/>
                </a:solidFill>
                <a:latin typeface="Canva Sans"/>
                <a:ea typeface="Canva Sans"/>
                <a:cs typeface="Canva Sans"/>
                <a:sym typeface="Canva Sans"/>
              </a:rPr>
              <a:t>Describe the objectives of your study and what you aim to achieve upon completion of your research.</a:t>
            </a:r>
          </a:p>
        </p:txBody>
      </p:sp>
      <p:sp>
        <p:nvSpPr>
          <p:cNvPr name="TextBox 75" id="75"/>
          <p:cNvSpPr txBox="true"/>
          <p:nvPr/>
        </p:nvSpPr>
        <p:spPr>
          <a:xfrm rot="0">
            <a:off x="8058245" y="18042312"/>
            <a:ext cx="5457912" cy="1215442"/>
          </a:xfrm>
          <a:prstGeom prst="rect">
            <a:avLst/>
          </a:prstGeom>
        </p:spPr>
        <p:txBody>
          <a:bodyPr anchor="t" rtlCol="false" tIns="0" lIns="0" bIns="0" rIns="0">
            <a:spAutoFit/>
          </a:bodyPr>
          <a:lstStyle/>
          <a:p>
            <a:pPr algn="l" marL="497169" indent="-248584" lvl="1">
              <a:lnSpc>
                <a:spcPts val="3223"/>
              </a:lnSpc>
              <a:buAutoNum type="arabicPeriod" startAt="1"/>
            </a:pPr>
            <a:r>
              <a:rPr lang="en-US" sz="2302">
                <a:solidFill>
                  <a:srgbClr val="000000"/>
                </a:solidFill>
                <a:latin typeface="Canva Sans"/>
                <a:ea typeface="Canva Sans"/>
                <a:cs typeface="Canva Sans"/>
                <a:sym typeface="Canva Sans"/>
              </a:rPr>
              <a:t>List your key sources.</a:t>
            </a:r>
          </a:p>
          <a:p>
            <a:pPr algn="l" marL="497169" indent="-248584" lvl="1">
              <a:lnSpc>
                <a:spcPts val="3223"/>
              </a:lnSpc>
              <a:buAutoNum type="arabicPeriod" startAt="1"/>
            </a:pPr>
            <a:r>
              <a:rPr lang="en-US" sz="2302">
                <a:solidFill>
                  <a:srgbClr val="000000"/>
                </a:solidFill>
                <a:latin typeface="Canva Sans"/>
                <a:ea typeface="Canva Sans"/>
                <a:cs typeface="Canva Sans"/>
                <a:sym typeface="Canva Sans"/>
              </a:rPr>
              <a:t>You could number your sources so they are more organized.</a:t>
            </a:r>
          </a:p>
        </p:txBody>
      </p:sp>
      <p:sp>
        <p:nvSpPr>
          <p:cNvPr name="TextBox 76" id="76"/>
          <p:cNvSpPr txBox="true"/>
          <p:nvPr/>
        </p:nvSpPr>
        <p:spPr>
          <a:xfrm rot="0">
            <a:off x="8058245" y="8240020"/>
            <a:ext cx="5457912" cy="2850518"/>
          </a:xfrm>
          <a:prstGeom prst="rect">
            <a:avLst/>
          </a:prstGeom>
        </p:spPr>
        <p:txBody>
          <a:bodyPr anchor="t" rtlCol="false" tIns="0" lIns="0" bIns="0" rIns="0">
            <a:spAutoFit/>
          </a:bodyPr>
          <a:lstStyle/>
          <a:p>
            <a:pPr algn="l">
              <a:lnSpc>
                <a:spcPts val="3223"/>
              </a:lnSpc>
            </a:pPr>
            <a:r>
              <a:rPr lang="en-US" sz="2302">
                <a:solidFill>
                  <a:srgbClr val="000000"/>
                </a:solidFill>
                <a:latin typeface="Canva Sans"/>
                <a:ea typeface="Canva Sans"/>
                <a:cs typeface="Canva Sans"/>
                <a:sym typeface="Canva Sans"/>
              </a:rPr>
              <a:t>Let the reader know how you carried out your study and describe the key stages of your investigation. The level of detail you add to this section, will depend on the subject and objectives. Make sure your methodology is clear and concise.</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F8F1EA"/>
        </a:solidFill>
      </p:bgPr>
    </p:bg>
    <p:spTree>
      <p:nvGrpSpPr>
        <p:cNvPr id="1" name=""/>
        <p:cNvGrpSpPr/>
        <p:nvPr/>
      </p:nvGrpSpPr>
      <p:grpSpPr>
        <a:xfrm>
          <a:off x="0" y="0"/>
          <a:ext cx="0" cy="0"/>
          <a:chOff x="0" y="0"/>
          <a:chExt cx="0" cy="0"/>
        </a:xfrm>
      </p:grpSpPr>
      <p:grpSp>
        <p:nvGrpSpPr>
          <p:cNvPr name="Group 2" id="2"/>
          <p:cNvGrpSpPr/>
          <p:nvPr/>
        </p:nvGrpSpPr>
        <p:grpSpPr>
          <a:xfrm rot="0">
            <a:off x="-250547" y="0"/>
            <a:ext cx="15621095" cy="21384000"/>
            <a:chOff x="0" y="0"/>
            <a:chExt cx="2674194" cy="3660753"/>
          </a:xfrm>
        </p:grpSpPr>
        <p:sp>
          <p:nvSpPr>
            <p:cNvPr name="Freeform 3" id="3"/>
            <p:cNvSpPr/>
            <p:nvPr/>
          </p:nvSpPr>
          <p:spPr>
            <a:xfrm flipH="false" flipV="false" rot="0">
              <a:off x="0" y="0"/>
              <a:ext cx="2674194" cy="3660753"/>
            </a:xfrm>
            <a:custGeom>
              <a:avLst/>
              <a:gdLst/>
              <a:ahLst/>
              <a:cxnLst/>
              <a:rect r="r" b="b" t="t" l="l"/>
              <a:pathLst>
                <a:path h="3660753" w="2674194">
                  <a:moveTo>
                    <a:pt x="0" y="0"/>
                  </a:moveTo>
                  <a:lnTo>
                    <a:pt x="2674194" y="0"/>
                  </a:lnTo>
                  <a:lnTo>
                    <a:pt x="2674194" y="3660753"/>
                  </a:lnTo>
                  <a:lnTo>
                    <a:pt x="0" y="3660753"/>
                  </a:lnTo>
                  <a:close/>
                </a:path>
              </a:pathLst>
            </a:custGeom>
            <a:solidFill>
              <a:srgbClr val="F8F1EA"/>
            </a:solidFill>
          </p:spPr>
        </p:sp>
        <p:sp>
          <p:nvSpPr>
            <p:cNvPr name="TextBox 4" id="4"/>
            <p:cNvSpPr txBox="true"/>
            <p:nvPr/>
          </p:nvSpPr>
          <p:spPr>
            <a:xfrm>
              <a:off x="0" y="-38100"/>
              <a:ext cx="2674194" cy="3698853"/>
            </a:xfrm>
            <a:prstGeom prst="rect">
              <a:avLst/>
            </a:prstGeom>
          </p:spPr>
          <p:txBody>
            <a:bodyPr anchor="ctr" rtlCol="false" tIns="23333" lIns="23333" bIns="23333" rIns="23333"/>
            <a:lstStyle/>
            <a:p>
              <a:pPr algn="ctr">
                <a:lnSpc>
                  <a:spcPts val="2314"/>
                </a:lnSpc>
                <a:spcBef>
                  <a:spcPct val="0"/>
                </a:spcBef>
              </a:pPr>
            </a:p>
          </p:txBody>
        </p:sp>
      </p:grpSp>
      <p:grpSp>
        <p:nvGrpSpPr>
          <p:cNvPr name="Group 5" id="5"/>
          <p:cNvGrpSpPr/>
          <p:nvPr/>
        </p:nvGrpSpPr>
        <p:grpSpPr>
          <a:xfrm rot="0">
            <a:off x="1229457" y="4427309"/>
            <a:ext cx="6206686" cy="2290687"/>
            <a:chOff x="0" y="0"/>
            <a:chExt cx="1062530" cy="392145"/>
          </a:xfrm>
        </p:grpSpPr>
        <p:sp>
          <p:nvSpPr>
            <p:cNvPr name="Freeform 6" id="6"/>
            <p:cNvSpPr/>
            <p:nvPr/>
          </p:nvSpPr>
          <p:spPr>
            <a:xfrm flipH="false" flipV="false" rot="0">
              <a:off x="0" y="0"/>
              <a:ext cx="1062530" cy="392145"/>
            </a:xfrm>
            <a:custGeom>
              <a:avLst/>
              <a:gdLst/>
              <a:ahLst/>
              <a:cxnLst/>
              <a:rect r="r" b="b" t="t" l="l"/>
              <a:pathLst>
                <a:path h="392145" w="1062530">
                  <a:moveTo>
                    <a:pt x="0" y="0"/>
                  </a:moveTo>
                  <a:lnTo>
                    <a:pt x="1062530" y="0"/>
                  </a:lnTo>
                  <a:lnTo>
                    <a:pt x="1062530" y="392145"/>
                  </a:lnTo>
                  <a:lnTo>
                    <a:pt x="0" y="392145"/>
                  </a:lnTo>
                  <a:close/>
                </a:path>
              </a:pathLst>
            </a:custGeom>
            <a:solidFill>
              <a:srgbClr val="D1E8F3"/>
            </a:solidFill>
          </p:spPr>
        </p:sp>
        <p:sp>
          <p:nvSpPr>
            <p:cNvPr name="TextBox 7" id="7"/>
            <p:cNvSpPr txBox="true"/>
            <p:nvPr/>
          </p:nvSpPr>
          <p:spPr>
            <a:xfrm>
              <a:off x="0" y="-38100"/>
              <a:ext cx="1062530" cy="430245"/>
            </a:xfrm>
            <a:prstGeom prst="rect">
              <a:avLst/>
            </a:prstGeom>
          </p:spPr>
          <p:txBody>
            <a:bodyPr anchor="ctr" rtlCol="false" tIns="23333" lIns="23333" bIns="23333" rIns="23333"/>
            <a:lstStyle/>
            <a:p>
              <a:pPr algn="ctr">
                <a:lnSpc>
                  <a:spcPts val="2314"/>
                </a:lnSpc>
                <a:spcBef>
                  <a:spcPct val="0"/>
                </a:spcBef>
              </a:pPr>
            </a:p>
          </p:txBody>
        </p:sp>
      </p:grpSp>
      <p:grpSp>
        <p:nvGrpSpPr>
          <p:cNvPr name="Group 8" id="8"/>
          <p:cNvGrpSpPr/>
          <p:nvPr/>
        </p:nvGrpSpPr>
        <p:grpSpPr>
          <a:xfrm rot="0">
            <a:off x="2116092" y="3842409"/>
            <a:ext cx="4390092" cy="1169800"/>
            <a:chOff x="0" y="0"/>
            <a:chExt cx="751545" cy="200259"/>
          </a:xfrm>
        </p:grpSpPr>
        <p:sp>
          <p:nvSpPr>
            <p:cNvPr name="Freeform 9" id="9"/>
            <p:cNvSpPr/>
            <p:nvPr/>
          </p:nvSpPr>
          <p:spPr>
            <a:xfrm flipH="false" flipV="false" rot="0">
              <a:off x="0" y="0"/>
              <a:ext cx="751545" cy="200259"/>
            </a:xfrm>
            <a:custGeom>
              <a:avLst/>
              <a:gdLst/>
              <a:ahLst/>
              <a:cxnLst/>
              <a:rect r="r" b="b" t="t" l="l"/>
              <a:pathLst>
                <a:path h="200259" w="751545">
                  <a:moveTo>
                    <a:pt x="0" y="0"/>
                  </a:moveTo>
                  <a:lnTo>
                    <a:pt x="751545" y="0"/>
                  </a:lnTo>
                  <a:lnTo>
                    <a:pt x="751545" y="200259"/>
                  </a:lnTo>
                  <a:lnTo>
                    <a:pt x="0" y="200259"/>
                  </a:lnTo>
                  <a:close/>
                </a:path>
              </a:pathLst>
            </a:custGeom>
            <a:solidFill>
              <a:srgbClr val="F47051"/>
            </a:solidFill>
          </p:spPr>
        </p:sp>
        <p:sp>
          <p:nvSpPr>
            <p:cNvPr name="TextBox 10" id="10"/>
            <p:cNvSpPr txBox="true"/>
            <p:nvPr/>
          </p:nvSpPr>
          <p:spPr>
            <a:xfrm>
              <a:off x="0" y="-38100"/>
              <a:ext cx="751545" cy="238359"/>
            </a:xfrm>
            <a:prstGeom prst="rect">
              <a:avLst/>
            </a:prstGeom>
          </p:spPr>
          <p:txBody>
            <a:bodyPr anchor="ctr" rtlCol="false" tIns="23333" lIns="23333" bIns="23333" rIns="23333"/>
            <a:lstStyle/>
            <a:p>
              <a:pPr algn="ctr">
                <a:lnSpc>
                  <a:spcPts val="2314"/>
                </a:lnSpc>
                <a:spcBef>
                  <a:spcPct val="0"/>
                </a:spcBef>
              </a:pPr>
            </a:p>
          </p:txBody>
        </p:sp>
      </p:grpSp>
      <p:grpSp>
        <p:nvGrpSpPr>
          <p:cNvPr name="Group 11" id="11"/>
          <p:cNvGrpSpPr/>
          <p:nvPr/>
        </p:nvGrpSpPr>
        <p:grpSpPr>
          <a:xfrm rot="0">
            <a:off x="1229457" y="1512000"/>
            <a:ext cx="12661086" cy="1506758"/>
            <a:chOff x="0" y="0"/>
            <a:chExt cx="2167467" cy="257944"/>
          </a:xfrm>
        </p:grpSpPr>
        <p:sp>
          <p:nvSpPr>
            <p:cNvPr name="Freeform 12" id="12"/>
            <p:cNvSpPr/>
            <p:nvPr/>
          </p:nvSpPr>
          <p:spPr>
            <a:xfrm flipH="false" flipV="false" rot="0">
              <a:off x="0" y="0"/>
              <a:ext cx="2167467" cy="257944"/>
            </a:xfrm>
            <a:custGeom>
              <a:avLst/>
              <a:gdLst/>
              <a:ahLst/>
              <a:cxnLst/>
              <a:rect r="r" b="b" t="t" l="l"/>
              <a:pathLst>
                <a:path h="257944" w="2167467">
                  <a:moveTo>
                    <a:pt x="0" y="0"/>
                  </a:moveTo>
                  <a:lnTo>
                    <a:pt x="2167467" y="0"/>
                  </a:lnTo>
                  <a:lnTo>
                    <a:pt x="2167467" y="257944"/>
                  </a:lnTo>
                  <a:lnTo>
                    <a:pt x="0" y="257944"/>
                  </a:lnTo>
                  <a:close/>
                </a:path>
              </a:pathLst>
            </a:custGeom>
            <a:solidFill>
              <a:srgbClr val="F47051"/>
            </a:solidFill>
          </p:spPr>
        </p:sp>
        <p:sp>
          <p:nvSpPr>
            <p:cNvPr name="TextBox 13" id="13"/>
            <p:cNvSpPr txBox="true"/>
            <p:nvPr/>
          </p:nvSpPr>
          <p:spPr>
            <a:xfrm>
              <a:off x="0" y="-28575"/>
              <a:ext cx="2167467" cy="286519"/>
            </a:xfrm>
            <a:prstGeom prst="rect">
              <a:avLst/>
            </a:prstGeom>
          </p:spPr>
          <p:txBody>
            <a:bodyPr anchor="ctr" rtlCol="false" tIns="23333" lIns="23333" bIns="23333" rIns="23333"/>
            <a:lstStyle/>
            <a:p>
              <a:pPr algn="ctr">
                <a:lnSpc>
                  <a:spcPts val="1864"/>
                </a:lnSpc>
                <a:spcBef>
                  <a:spcPct val="0"/>
                </a:spcBef>
              </a:pPr>
            </a:p>
          </p:txBody>
        </p:sp>
      </p:grpSp>
      <p:sp>
        <p:nvSpPr>
          <p:cNvPr name="TextBox 14" id="14"/>
          <p:cNvSpPr txBox="true"/>
          <p:nvPr/>
        </p:nvSpPr>
        <p:spPr>
          <a:xfrm rot="0">
            <a:off x="9083411" y="4082252"/>
            <a:ext cx="3512221" cy="613914"/>
          </a:xfrm>
          <a:prstGeom prst="rect">
            <a:avLst/>
          </a:prstGeom>
        </p:spPr>
        <p:txBody>
          <a:bodyPr anchor="t" rtlCol="false" tIns="0" lIns="0" bIns="0" rIns="0">
            <a:spAutoFit/>
          </a:bodyPr>
          <a:lstStyle/>
          <a:p>
            <a:pPr algn="ctr">
              <a:lnSpc>
                <a:spcPts val="4982"/>
              </a:lnSpc>
            </a:pPr>
            <a:r>
              <a:rPr lang="en-US" sz="3558">
                <a:solidFill>
                  <a:srgbClr val="FFFFFF"/>
                </a:solidFill>
                <a:latin typeface="Genty Sans"/>
                <a:ea typeface="Genty Sans"/>
                <a:cs typeface="Genty Sans"/>
                <a:sym typeface="Genty Sans"/>
              </a:rPr>
              <a:t>Objective</a:t>
            </a:r>
          </a:p>
        </p:txBody>
      </p:sp>
      <p:grpSp>
        <p:nvGrpSpPr>
          <p:cNvPr name="Group 15" id="15"/>
          <p:cNvGrpSpPr/>
          <p:nvPr/>
        </p:nvGrpSpPr>
        <p:grpSpPr>
          <a:xfrm rot="0">
            <a:off x="2103905" y="6828716"/>
            <a:ext cx="4390092" cy="1169800"/>
            <a:chOff x="0" y="0"/>
            <a:chExt cx="751545" cy="200259"/>
          </a:xfrm>
        </p:grpSpPr>
        <p:sp>
          <p:nvSpPr>
            <p:cNvPr name="Freeform 16" id="16"/>
            <p:cNvSpPr/>
            <p:nvPr/>
          </p:nvSpPr>
          <p:spPr>
            <a:xfrm flipH="false" flipV="false" rot="0">
              <a:off x="0" y="0"/>
              <a:ext cx="751545" cy="200259"/>
            </a:xfrm>
            <a:custGeom>
              <a:avLst/>
              <a:gdLst/>
              <a:ahLst/>
              <a:cxnLst/>
              <a:rect r="r" b="b" t="t" l="l"/>
              <a:pathLst>
                <a:path h="200259" w="751545">
                  <a:moveTo>
                    <a:pt x="0" y="0"/>
                  </a:moveTo>
                  <a:lnTo>
                    <a:pt x="751545" y="0"/>
                  </a:lnTo>
                  <a:lnTo>
                    <a:pt x="751545" y="200259"/>
                  </a:lnTo>
                  <a:lnTo>
                    <a:pt x="0" y="200259"/>
                  </a:lnTo>
                  <a:close/>
                </a:path>
              </a:pathLst>
            </a:custGeom>
            <a:solidFill>
              <a:srgbClr val="F47051"/>
            </a:solidFill>
          </p:spPr>
        </p:sp>
        <p:sp>
          <p:nvSpPr>
            <p:cNvPr name="TextBox 17" id="17"/>
            <p:cNvSpPr txBox="true"/>
            <p:nvPr/>
          </p:nvSpPr>
          <p:spPr>
            <a:xfrm>
              <a:off x="0" y="-38100"/>
              <a:ext cx="751545" cy="238359"/>
            </a:xfrm>
            <a:prstGeom prst="rect">
              <a:avLst/>
            </a:prstGeom>
          </p:spPr>
          <p:txBody>
            <a:bodyPr anchor="ctr" rtlCol="false" tIns="23333" lIns="23333" bIns="23333" rIns="23333"/>
            <a:lstStyle/>
            <a:p>
              <a:pPr algn="ctr">
                <a:lnSpc>
                  <a:spcPts val="2314"/>
                </a:lnSpc>
                <a:spcBef>
                  <a:spcPct val="0"/>
                </a:spcBef>
              </a:pPr>
            </a:p>
          </p:txBody>
        </p:sp>
      </p:grpSp>
      <p:grpSp>
        <p:nvGrpSpPr>
          <p:cNvPr name="Group 18" id="18"/>
          <p:cNvGrpSpPr/>
          <p:nvPr/>
        </p:nvGrpSpPr>
        <p:grpSpPr>
          <a:xfrm rot="0">
            <a:off x="7683858" y="7413616"/>
            <a:ext cx="6206686" cy="4084760"/>
            <a:chOff x="0" y="0"/>
            <a:chExt cx="1062530" cy="699275"/>
          </a:xfrm>
        </p:grpSpPr>
        <p:sp>
          <p:nvSpPr>
            <p:cNvPr name="Freeform 19" id="19"/>
            <p:cNvSpPr/>
            <p:nvPr/>
          </p:nvSpPr>
          <p:spPr>
            <a:xfrm flipH="false" flipV="false" rot="0">
              <a:off x="0" y="0"/>
              <a:ext cx="1062530" cy="699275"/>
            </a:xfrm>
            <a:custGeom>
              <a:avLst/>
              <a:gdLst/>
              <a:ahLst/>
              <a:cxnLst/>
              <a:rect r="r" b="b" t="t" l="l"/>
              <a:pathLst>
                <a:path h="699275" w="1062530">
                  <a:moveTo>
                    <a:pt x="0" y="0"/>
                  </a:moveTo>
                  <a:lnTo>
                    <a:pt x="1062530" y="0"/>
                  </a:lnTo>
                  <a:lnTo>
                    <a:pt x="1062530" y="699275"/>
                  </a:lnTo>
                  <a:lnTo>
                    <a:pt x="0" y="699275"/>
                  </a:lnTo>
                  <a:close/>
                </a:path>
              </a:pathLst>
            </a:custGeom>
            <a:solidFill>
              <a:srgbClr val="D1E8F3"/>
            </a:solidFill>
          </p:spPr>
        </p:sp>
        <p:sp>
          <p:nvSpPr>
            <p:cNvPr name="TextBox 20" id="20"/>
            <p:cNvSpPr txBox="true"/>
            <p:nvPr/>
          </p:nvSpPr>
          <p:spPr>
            <a:xfrm>
              <a:off x="0" y="-38100"/>
              <a:ext cx="1062530" cy="737375"/>
            </a:xfrm>
            <a:prstGeom prst="rect">
              <a:avLst/>
            </a:prstGeom>
          </p:spPr>
          <p:txBody>
            <a:bodyPr anchor="ctr" rtlCol="false" tIns="23333" lIns="23333" bIns="23333" rIns="23333"/>
            <a:lstStyle/>
            <a:p>
              <a:pPr algn="ctr">
                <a:lnSpc>
                  <a:spcPts val="2314"/>
                </a:lnSpc>
                <a:spcBef>
                  <a:spcPct val="0"/>
                </a:spcBef>
              </a:pPr>
            </a:p>
          </p:txBody>
        </p:sp>
      </p:grpSp>
      <p:grpSp>
        <p:nvGrpSpPr>
          <p:cNvPr name="Group 21" id="21"/>
          <p:cNvGrpSpPr/>
          <p:nvPr/>
        </p:nvGrpSpPr>
        <p:grpSpPr>
          <a:xfrm rot="0">
            <a:off x="8570493" y="6828716"/>
            <a:ext cx="4390092" cy="1169800"/>
            <a:chOff x="0" y="0"/>
            <a:chExt cx="751545" cy="200259"/>
          </a:xfrm>
        </p:grpSpPr>
        <p:sp>
          <p:nvSpPr>
            <p:cNvPr name="Freeform 22" id="22"/>
            <p:cNvSpPr/>
            <p:nvPr/>
          </p:nvSpPr>
          <p:spPr>
            <a:xfrm flipH="false" flipV="false" rot="0">
              <a:off x="0" y="0"/>
              <a:ext cx="751545" cy="200259"/>
            </a:xfrm>
            <a:custGeom>
              <a:avLst/>
              <a:gdLst/>
              <a:ahLst/>
              <a:cxnLst/>
              <a:rect r="r" b="b" t="t" l="l"/>
              <a:pathLst>
                <a:path h="200259" w="751545">
                  <a:moveTo>
                    <a:pt x="0" y="0"/>
                  </a:moveTo>
                  <a:lnTo>
                    <a:pt x="751545" y="0"/>
                  </a:lnTo>
                  <a:lnTo>
                    <a:pt x="751545" y="200259"/>
                  </a:lnTo>
                  <a:lnTo>
                    <a:pt x="0" y="200259"/>
                  </a:lnTo>
                  <a:close/>
                </a:path>
              </a:pathLst>
            </a:custGeom>
            <a:solidFill>
              <a:srgbClr val="F47051"/>
            </a:solidFill>
          </p:spPr>
        </p:sp>
        <p:sp>
          <p:nvSpPr>
            <p:cNvPr name="TextBox 23" id="23"/>
            <p:cNvSpPr txBox="true"/>
            <p:nvPr/>
          </p:nvSpPr>
          <p:spPr>
            <a:xfrm>
              <a:off x="0" y="-38100"/>
              <a:ext cx="751545" cy="238359"/>
            </a:xfrm>
            <a:prstGeom prst="rect">
              <a:avLst/>
            </a:prstGeom>
          </p:spPr>
          <p:txBody>
            <a:bodyPr anchor="ctr" rtlCol="false" tIns="23333" lIns="23333" bIns="23333" rIns="23333"/>
            <a:lstStyle/>
            <a:p>
              <a:pPr algn="ctr">
                <a:lnSpc>
                  <a:spcPts val="2314"/>
                </a:lnSpc>
                <a:spcBef>
                  <a:spcPct val="0"/>
                </a:spcBef>
              </a:pPr>
            </a:p>
          </p:txBody>
        </p:sp>
      </p:grpSp>
      <p:grpSp>
        <p:nvGrpSpPr>
          <p:cNvPr name="Group 24" id="24"/>
          <p:cNvGrpSpPr/>
          <p:nvPr/>
        </p:nvGrpSpPr>
        <p:grpSpPr>
          <a:xfrm rot="0">
            <a:off x="1229457" y="12223380"/>
            <a:ext cx="12661086" cy="4267522"/>
            <a:chOff x="0" y="0"/>
            <a:chExt cx="2167467" cy="730562"/>
          </a:xfrm>
        </p:grpSpPr>
        <p:sp>
          <p:nvSpPr>
            <p:cNvPr name="Freeform 25" id="25"/>
            <p:cNvSpPr/>
            <p:nvPr/>
          </p:nvSpPr>
          <p:spPr>
            <a:xfrm flipH="false" flipV="false" rot="0">
              <a:off x="0" y="0"/>
              <a:ext cx="2167467" cy="730562"/>
            </a:xfrm>
            <a:custGeom>
              <a:avLst/>
              <a:gdLst/>
              <a:ahLst/>
              <a:cxnLst/>
              <a:rect r="r" b="b" t="t" l="l"/>
              <a:pathLst>
                <a:path h="730562" w="2167467">
                  <a:moveTo>
                    <a:pt x="0" y="0"/>
                  </a:moveTo>
                  <a:lnTo>
                    <a:pt x="2167467" y="0"/>
                  </a:lnTo>
                  <a:lnTo>
                    <a:pt x="2167467" y="730562"/>
                  </a:lnTo>
                  <a:lnTo>
                    <a:pt x="0" y="730562"/>
                  </a:lnTo>
                  <a:close/>
                </a:path>
              </a:pathLst>
            </a:custGeom>
            <a:solidFill>
              <a:srgbClr val="D1E8F3"/>
            </a:solidFill>
          </p:spPr>
        </p:sp>
        <p:sp>
          <p:nvSpPr>
            <p:cNvPr name="TextBox 26" id="26"/>
            <p:cNvSpPr txBox="true"/>
            <p:nvPr/>
          </p:nvSpPr>
          <p:spPr>
            <a:xfrm>
              <a:off x="0" y="-38100"/>
              <a:ext cx="2167467" cy="768662"/>
            </a:xfrm>
            <a:prstGeom prst="rect">
              <a:avLst/>
            </a:prstGeom>
          </p:spPr>
          <p:txBody>
            <a:bodyPr anchor="ctr" rtlCol="false" tIns="23333" lIns="23333" bIns="23333" rIns="23333"/>
            <a:lstStyle/>
            <a:p>
              <a:pPr algn="ctr">
                <a:lnSpc>
                  <a:spcPts val="2314"/>
                </a:lnSpc>
                <a:spcBef>
                  <a:spcPct val="0"/>
                </a:spcBef>
              </a:pPr>
            </a:p>
          </p:txBody>
        </p:sp>
      </p:grpSp>
      <p:grpSp>
        <p:nvGrpSpPr>
          <p:cNvPr name="Group 27" id="27"/>
          <p:cNvGrpSpPr/>
          <p:nvPr/>
        </p:nvGrpSpPr>
        <p:grpSpPr>
          <a:xfrm rot="0">
            <a:off x="7560000" y="13097410"/>
            <a:ext cx="5956156" cy="3005189"/>
            <a:chOff x="0" y="0"/>
            <a:chExt cx="1019642" cy="514462"/>
          </a:xfrm>
        </p:grpSpPr>
        <p:sp>
          <p:nvSpPr>
            <p:cNvPr name="Freeform 28" id="28"/>
            <p:cNvSpPr/>
            <p:nvPr/>
          </p:nvSpPr>
          <p:spPr>
            <a:xfrm flipH="false" flipV="false" rot="0">
              <a:off x="0" y="0"/>
              <a:ext cx="1019642" cy="514462"/>
            </a:xfrm>
            <a:custGeom>
              <a:avLst/>
              <a:gdLst/>
              <a:ahLst/>
              <a:cxnLst/>
              <a:rect r="r" b="b" t="t" l="l"/>
              <a:pathLst>
                <a:path h="514462" w="1019642">
                  <a:moveTo>
                    <a:pt x="0" y="0"/>
                  </a:moveTo>
                  <a:lnTo>
                    <a:pt x="1019642" y="0"/>
                  </a:lnTo>
                  <a:lnTo>
                    <a:pt x="1019642" y="514462"/>
                  </a:lnTo>
                  <a:lnTo>
                    <a:pt x="0" y="514462"/>
                  </a:lnTo>
                  <a:close/>
                </a:path>
              </a:pathLst>
            </a:custGeom>
            <a:solidFill>
              <a:srgbClr val="FFFFFF"/>
            </a:solidFill>
          </p:spPr>
        </p:sp>
        <p:sp>
          <p:nvSpPr>
            <p:cNvPr name="TextBox 29" id="29"/>
            <p:cNvSpPr txBox="true"/>
            <p:nvPr/>
          </p:nvSpPr>
          <p:spPr>
            <a:xfrm>
              <a:off x="0" y="-28575"/>
              <a:ext cx="1019642" cy="543037"/>
            </a:xfrm>
            <a:prstGeom prst="rect">
              <a:avLst/>
            </a:prstGeom>
          </p:spPr>
          <p:txBody>
            <a:bodyPr anchor="ctr" rtlCol="false" tIns="23333" lIns="23333" bIns="23333" rIns="23333"/>
            <a:lstStyle/>
            <a:p>
              <a:pPr algn="ctr">
                <a:lnSpc>
                  <a:spcPts val="1864"/>
                </a:lnSpc>
                <a:spcBef>
                  <a:spcPct val="0"/>
                </a:spcBef>
              </a:pPr>
            </a:p>
          </p:txBody>
        </p:sp>
      </p:grpSp>
      <p:grpSp>
        <p:nvGrpSpPr>
          <p:cNvPr name="Group 30" id="30"/>
          <p:cNvGrpSpPr/>
          <p:nvPr/>
        </p:nvGrpSpPr>
        <p:grpSpPr>
          <a:xfrm rot="0">
            <a:off x="5416921" y="11638480"/>
            <a:ext cx="4286159" cy="1169800"/>
            <a:chOff x="0" y="0"/>
            <a:chExt cx="733753" cy="200259"/>
          </a:xfrm>
        </p:grpSpPr>
        <p:sp>
          <p:nvSpPr>
            <p:cNvPr name="Freeform 31" id="31"/>
            <p:cNvSpPr/>
            <p:nvPr/>
          </p:nvSpPr>
          <p:spPr>
            <a:xfrm flipH="false" flipV="false" rot="0">
              <a:off x="0" y="0"/>
              <a:ext cx="733753" cy="200259"/>
            </a:xfrm>
            <a:custGeom>
              <a:avLst/>
              <a:gdLst/>
              <a:ahLst/>
              <a:cxnLst/>
              <a:rect r="r" b="b" t="t" l="l"/>
              <a:pathLst>
                <a:path h="200259" w="733753">
                  <a:moveTo>
                    <a:pt x="0" y="0"/>
                  </a:moveTo>
                  <a:lnTo>
                    <a:pt x="733753" y="0"/>
                  </a:lnTo>
                  <a:lnTo>
                    <a:pt x="733753" y="200259"/>
                  </a:lnTo>
                  <a:lnTo>
                    <a:pt x="0" y="200259"/>
                  </a:lnTo>
                  <a:close/>
                </a:path>
              </a:pathLst>
            </a:custGeom>
            <a:solidFill>
              <a:srgbClr val="F47051"/>
            </a:solidFill>
          </p:spPr>
        </p:sp>
        <p:sp>
          <p:nvSpPr>
            <p:cNvPr name="TextBox 32" id="32"/>
            <p:cNvSpPr txBox="true"/>
            <p:nvPr/>
          </p:nvSpPr>
          <p:spPr>
            <a:xfrm>
              <a:off x="0" y="-38100"/>
              <a:ext cx="733753" cy="238359"/>
            </a:xfrm>
            <a:prstGeom prst="rect">
              <a:avLst/>
            </a:prstGeom>
          </p:spPr>
          <p:txBody>
            <a:bodyPr anchor="ctr" rtlCol="false" tIns="23333" lIns="23333" bIns="23333" rIns="23333"/>
            <a:lstStyle/>
            <a:p>
              <a:pPr algn="ctr">
                <a:lnSpc>
                  <a:spcPts val="2314"/>
                </a:lnSpc>
                <a:spcBef>
                  <a:spcPct val="0"/>
                </a:spcBef>
              </a:pPr>
            </a:p>
          </p:txBody>
        </p:sp>
      </p:grpSp>
      <p:grpSp>
        <p:nvGrpSpPr>
          <p:cNvPr name="Group 33" id="33"/>
          <p:cNvGrpSpPr/>
          <p:nvPr/>
        </p:nvGrpSpPr>
        <p:grpSpPr>
          <a:xfrm rot="0">
            <a:off x="1229457" y="3018758"/>
            <a:ext cx="12661086" cy="654161"/>
            <a:chOff x="0" y="0"/>
            <a:chExt cx="2167467" cy="111987"/>
          </a:xfrm>
        </p:grpSpPr>
        <p:sp>
          <p:nvSpPr>
            <p:cNvPr name="Freeform 34" id="34"/>
            <p:cNvSpPr/>
            <p:nvPr/>
          </p:nvSpPr>
          <p:spPr>
            <a:xfrm flipH="false" flipV="false" rot="0">
              <a:off x="0" y="0"/>
              <a:ext cx="2167467" cy="111987"/>
            </a:xfrm>
            <a:custGeom>
              <a:avLst/>
              <a:gdLst/>
              <a:ahLst/>
              <a:cxnLst/>
              <a:rect r="r" b="b" t="t" l="l"/>
              <a:pathLst>
                <a:path h="111987" w="2167467">
                  <a:moveTo>
                    <a:pt x="0" y="0"/>
                  </a:moveTo>
                  <a:lnTo>
                    <a:pt x="2167467" y="0"/>
                  </a:lnTo>
                  <a:lnTo>
                    <a:pt x="2167467" y="111987"/>
                  </a:lnTo>
                  <a:lnTo>
                    <a:pt x="0" y="111987"/>
                  </a:lnTo>
                  <a:close/>
                </a:path>
              </a:pathLst>
            </a:custGeom>
            <a:solidFill>
              <a:srgbClr val="D1E8F3"/>
            </a:solidFill>
          </p:spPr>
        </p:sp>
        <p:sp>
          <p:nvSpPr>
            <p:cNvPr name="TextBox 35" id="35"/>
            <p:cNvSpPr txBox="true"/>
            <p:nvPr/>
          </p:nvSpPr>
          <p:spPr>
            <a:xfrm>
              <a:off x="0" y="-38100"/>
              <a:ext cx="2167467" cy="150087"/>
            </a:xfrm>
            <a:prstGeom prst="rect">
              <a:avLst/>
            </a:prstGeom>
          </p:spPr>
          <p:txBody>
            <a:bodyPr anchor="ctr" rtlCol="false" tIns="23333" lIns="23333" bIns="23333" rIns="23333"/>
            <a:lstStyle/>
            <a:p>
              <a:pPr algn="ctr">
                <a:lnSpc>
                  <a:spcPts val="2314"/>
                </a:lnSpc>
                <a:spcBef>
                  <a:spcPct val="0"/>
                </a:spcBef>
              </a:pPr>
            </a:p>
          </p:txBody>
        </p:sp>
      </p:grpSp>
      <p:grpSp>
        <p:nvGrpSpPr>
          <p:cNvPr name="Group 36" id="36"/>
          <p:cNvGrpSpPr/>
          <p:nvPr/>
        </p:nvGrpSpPr>
        <p:grpSpPr>
          <a:xfrm rot="0">
            <a:off x="1229457" y="17215907"/>
            <a:ext cx="6206686" cy="2290687"/>
            <a:chOff x="0" y="0"/>
            <a:chExt cx="1062530" cy="392145"/>
          </a:xfrm>
        </p:grpSpPr>
        <p:sp>
          <p:nvSpPr>
            <p:cNvPr name="Freeform 37" id="37"/>
            <p:cNvSpPr/>
            <p:nvPr/>
          </p:nvSpPr>
          <p:spPr>
            <a:xfrm flipH="false" flipV="false" rot="0">
              <a:off x="0" y="0"/>
              <a:ext cx="1062530" cy="392145"/>
            </a:xfrm>
            <a:custGeom>
              <a:avLst/>
              <a:gdLst/>
              <a:ahLst/>
              <a:cxnLst/>
              <a:rect r="r" b="b" t="t" l="l"/>
              <a:pathLst>
                <a:path h="392145" w="1062530">
                  <a:moveTo>
                    <a:pt x="0" y="0"/>
                  </a:moveTo>
                  <a:lnTo>
                    <a:pt x="1062530" y="0"/>
                  </a:lnTo>
                  <a:lnTo>
                    <a:pt x="1062530" y="392145"/>
                  </a:lnTo>
                  <a:lnTo>
                    <a:pt x="0" y="392145"/>
                  </a:lnTo>
                  <a:close/>
                </a:path>
              </a:pathLst>
            </a:custGeom>
            <a:solidFill>
              <a:srgbClr val="D1E8F3"/>
            </a:solidFill>
          </p:spPr>
        </p:sp>
        <p:sp>
          <p:nvSpPr>
            <p:cNvPr name="TextBox 38" id="38"/>
            <p:cNvSpPr txBox="true"/>
            <p:nvPr/>
          </p:nvSpPr>
          <p:spPr>
            <a:xfrm>
              <a:off x="0" y="-38100"/>
              <a:ext cx="1062530" cy="430245"/>
            </a:xfrm>
            <a:prstGeom prst="rect">
              <a:avLst/>
            </a:prstGeom>
          </p:spPr>
          <p:txBody>
            <a:bodyPr anchor="ctr" rtlCol="false" tIns="23333" lIns="23333" bIns="23333" rIns="23333"/>
            <a:lstStyle/>
            <a:p>
              <a:pPr algn="ctr">
                <a:lnSpc>
                  <a:spcPts val="2314"/>
                </a:lnSpc>
                <a:spcBef>
                  <a:spcPct val="0"/>
                </a:spcBef>
              </a:pPr>
            </a:p>
          </p:txBody>
        </p:sp>
      </p:grpSp>
      <p:grpSp>
        <p:nvGrpSpPr>
          <p:cNvPr name="Group 39" id="39"/>
          <p:cNvGrpSpPr/>
          <p:nvPr/>
        </p:nvGrpSpPr>
        <p:grpSpPr>
          <a:xfrm rot="0">
            <a:off x="2116092" y="16631007"/>
            <a:ext cx="4390092" cy="1169800"/>
            <a:chOff x="0" y="0"/>
            <a:chExt cx="751545" cy="200259"/>
          </a:xfrm>
        </p:grpSpPr>
        <p:sp>
          <p:nvSpPr>
            <p:cNvPr name="Freeform 40" id="40"/>
            <p:cNvSpPr/>
            <p:nvPr/>
          </p:nvSpPr>
          <p:spPr>
            <a:xfrm flipH="false" flipV="false" rot="0">
              <a:off x="0" y="0"/>
              <a:ext cx="751545" cy="200259"/>
            </a:xfrm>
            <a:custGeom>
              <a:avLst/>
              <a:gdLst/>
              <a:ahLst/>
              <a:cxnLst/>
              <a:rect r="r" b="b" t="t" l="l"/>
              <a:pathLst>
                <a:path h="200259" w="751545">
                  <a:moveTo>
                    <a:pt x="0" y="0"/>
                  </a:moveTo>
                  <a:lnTo>
                    <a:pt x="751545" y="0"/>
                  </a:lnTo>
                  <a:lnTo>
                    <a:pt x="751545" y="200259"/>
                  </a:lnTo>
                  <a:lnTo>
                    <a:pt x="0" y="200259"/>
                  </a:lnTo>
                  <a:close/>
                </a:path>
              </a:pathLst>
            </a:custGeom>
            <a:solidFill>
              <a:srgbClr val="F47051"/>
            </a:solidFill>
          </p:spPr>
        </p:sp>
        <p:sp>
          <p:nvSpPr>
            <p:cNvPr name="TextBox 41" id="41"/>
            <p:cNvSpPr txBox="true"/>
            <p:nvPr/>
          </p:nvSpPr>
          <p:spPr>
            <a:xfrm>
              <a:off x="0" y="-38100"/>
              <a:ext cx="751545" cy="238359"/>
            </a:xfrm>
            <a:prstGeom prst="rect">
              <a:avLst/>
            </a:prstGeom>
          </p:spPr>
          <p:txBody>
            <a:bodyPr anchor="ctr" rtlCol="false" tIns="23333" lIns="23333" bIns="23333" rIns="23333"/>
            <a:lstStyle/>
            <a:p>
              <a:pPr algn="ctr">
                <a:lnSpc>
                  <a:spcPts val="2314"/>
                </a:lnSpc>
                <a:spcBef>
                  <a:spcPct val="0"/>
                </a:spcBef>
              </a:pPr>
            </a:p>
          </p:txBody>
        </p:sp>
      </p:grpSp>
      <p:grpSp>
        <p:nvGrpSpPr>
          <p:cNvPr name="Group 42" id="42"/>
          <p:cNvGrpSpPr/>
          <p:nvPr/>
        </p:nvGrpSpPr>
        <p:grpSpPr>
          <a:xfrm rot="0">
            <a:off x="7683858" y="17215907"/>
            <a:ext cx="6206686" cy="2290687"/>
            <a:chOff x="0" y="0"/>
            <a:chExt cx="1062530" cy="392145"/>
          </a:xfrm>
        </p:grpSpPr>
        <p:sp>
          <p:nvSpPr>
            <p:cNvPr name="Freeform 43" id="43"/>
            <p:cNvSpPr/>
            <p:nvPr/>
          </p:nvSpPr>
          <p:spPr>
            <a:xfrm flipH="false" flipV="false" rot="0">
              <a:off x="0" y="0"/>
              <a:ext cx="1062530" cy="392145"/>
            </a:xfrm>
            <a:custGeom>
              <a:avLst/>
              <a:gdLst/>
              <a:ahLst/>
              <a:cxnLst/>
              <a:rect r="r" b="b" t="t" l="l"/>
              <a:pathLst>
                <a:path h="392145" w="1062530">
                  <a:moveTo>
                    <a:pt x="0" y="0"/>
                  </a:moveTo>
                  <a:lnTo>
                    <a:pt x="1062530" y="0"/>
                  </a:lnTo>
                  <a:lnTo>
                    <a:pt x="1062530" y="392145"/>
                  </a:lnTo>
                  <a:lnTo>
                    <a:pt x="0" y="392145"/>
                  </a:lnTo>
                  <a:close/>
                </a:path>
              </a:pathLst>
            </a:custGeom>
            <a:solidFill>
              <a:srgbClr val="D1E8F3"/>
            </a:solidFill>
          </p:spPr>
        </p:sp>
        <p:sp>
          <p:nvSpPr>
            <p:cNvPr name="TextBox 44" id="44"/>
            <p:cNvSpPr txBox="true"/>
            <p:nvPr/>
          </p:nvSpPr>
          <p:spPr>
            <a:xfrm>
              <a:off x="0" y="-38100"/>
              <a:ext cx="1062530" cy="430245"/>
            </a:xfrm>
            <a:prstGeom prst="rect">
              <a:avLst/>
            </a:prstGeom>
          </p:spPr>
          <p:txBody>
            <a:bodyPr anchor="ctr" rtlCol="false" tIns="23333" lIns="23333" bIns="23333" rIns="23333"/>
            <a:lstStyle/>
            <a:p>
              <a:pPr algn="ctr">
                <a:lnSpc>
                  <a:spcPts val="2314"/>
                </a:lnSpc>
                <a:spcBef>
                  <a:spcPct val="0"/>
                </a:spcBef>
              </a:pPr>
            </a:p>
          </p:txBody>
        </p:sp>
      </p:grpSp>
      <p:grpSp>
        <p:nvGrpSpPr>
          <p:cNvPr name="Group 45" id="45"/>
          <p:cNvGrpSpPr/>
          <p:nvPr/>
        </p:nvGrpSpPr>
        <p:grpSpPr>
          <a:xfrm rot="0">
            <a:off x="8570493" y="16631007"/>
            <a:ext cx="4390092" cy="1169800"/>
            <a:chOff x="0" y="0"/>
            <a:chExt cx="751545" cy="200259"/>
          </a:xfrm>
        </p:grpSpPr>
        <p:sp>
          <p:nvSpPr>
            <p:cNvPr name="Freeform 46" id="46"/>
            <p:cNvSpPr/>
            <p:nvPr/>
          </p:nvSpPr>
          <p:spPr>
            <a:xfrm flipH="false" flipV="false" rot="0">
              <a:off x="0" y="0"/>
              <a:ext cx="751545" cy="200259"/>
            </a:xfrm>
            <a:custGeom>
              <a:avLst/>
              <a:gdLst/>
              <a:ahLst/>
              <a:cxnLst/>
              <a:rect r="r" b="b" t="t" l="l"/>
              <a:pathLst>
                <a:path h="200259" w="751545">
                  <a:moveTo>
                    <a:pt x="0" y="0"/>
                  </a:moveTo>
                  <a:lnTo>
                    <a:pt x="751545" y="0"/>
                  </a:lnTo>
                  <a:lnTo>
                    <a:pt x="751545" y="200259"/>
                  </a:lnTo>
                  <a:lnTo>
                    <a:pt x="0" y="200259"/>
                  </a:lnTo>
                  <a:close/>
                </a:path>
              </a:pathLst>
            </a:custGeom>
            <a:solidFill>
              <a:srgbClr val="F47051"/>
            </a:solidFill>
          </p:spPr>
        </p:sp>
        <p:sp>
          <p:nvSpPr>
            <p:cNvPr name="TextBox 47" id="47"/>
            <p:cNvSpPr txBox="true"/>
            <p:nvPr/>
          </p:nvSpPr>
          <p:spPr>
            <a:xfrm>
              <a:off x="0" y="-38100"/>
              <a:ext cx="751545" cy="238359"/>
            </a:xfrm>
            <a:prstGeom prst="rect">
              <a:avLst/>
            </a:prstGeom>
          </p:spPr>
          <p:txBody>
            <a:bodyPr anchor="ctr" rtlCol="false" tIns="23333" lIns="23333" bIns="23333" rIns="23333"/>
            <a:lstStyle/>
            <a:p>
              <a:pPr algn="ctr">
                <a:lnSpc>
                  <a:spcPts val="2314"/>
                </a:lnSpc>
                <a:spcBef>
                  <a:spcPct val="0"/>
                </a:spcBef>
              </a:pPr>
            </a:p>
          </p:txBody>
        </p:sp>
      </p:grpSp>
      <p:grpSp>
        <p:nvGrpSpPr>
          <p:cNvPr name="Group 48" id="48"/>
          <p:cNvGrpSpPr/>
          <p:nvPr/>
        </p:nvGrpSpPr>
        <p:grpSpPr>
          <a:xfrm rot="0">
            <a:off x="1229457" y="19646699"/>
            <a:ext cx="12661086" cy="654161"/>
            <a:chOff x="0" y="0"/>
            <a:chExt cx="2167467" cy="111987"/>
          </a:xfrm>
        </p:grpSpPr>
        <p:sp>
          <p:nvSpPr>
            <p:cNvPr name="Freeform 49" id="49"/>
            <p:cNvSpPr/>
            <p:nvPr/>
          </p:nvSpPr>
          <p:spPr>
            <a:xfrm flipH="false" flipV="false" rot="0">
              <a:off x="0" y="0"/>
              <a:ext cx="2167467" cy="111987"/>
            </a:xfrm>
            <a:custGeom>
              <a:avLst/>
              <a:gdLst/>
              <a:ahLst/>
              <a:cxnLst/>
              <a:rect r="r" b="b" t="t" l="l"/>
              <a:pathLst>
                <a:path h="111987" w="2167467">
                  <a:moveTo>
                    <a:pt x="0" y="0"/>
                  </a:moveTo>
                  <a:lnTo>
                    <a:pt x="2167467" y="0"/>
                  </a:lnTo>
                  <a:lnTo>
                    <a:pt x="2167467" y="111987"/>
                  </a:lnTo>
                  <a:lnTo>
                    <a:pt x="0" y="111987"/>
                  </a:lnTo>
                  <a:close/>
                </a:path>
              </a:pathLst>
            </a:custGeom>
            <a:solidFill>
              <a:srgbClr val="F47051"/>
            </a:solidFill>
          </p:spPr>
        </p:sp>
        <p:sp>
          <p:nvSpPr>
            <p:cNvPr name="TextBox 50" id="50"/>
            <p:cNvSpPr txBox="true"/>
            <p:nvPr/>
          </p:nvSpPr>
          <p:spPr>
            <a:xfrm>
              <a:off x="0" y="-38100"/>
              <a:ext cx="2167467" cy="150087"/>
            </a:xfrm>
            <a:prstGeom prst="rect">
              <a:avLst/>
            </a:prstGeom>
          </p:spPr>
          <p:txBody>
            <a:bodyPr anchor="ctr" rtlCol="false" tIns="23333" lIns="23333" bIns="23333" rIns="23333"/>
            <a:lstStyle/>
            <a:p>
              <a:pPr algn="ctr">
                <a:lnSpc>
                  <a:spcPts val="2314"/>
                </a:lnSpc>
                <a:spcBef>
                  <a:spcPct val="0"/>
                </a:spcBef>
              </a:pPr>
            </a:p>
          </p:txBody>
        </p:sp>
      </p:grpSp>
      <p:grpSp>
        <p:nvGrpSpPr>
          <p:cNvPr name="Group 51" id="51"/>
          <p:cNvGrpSpPr/>
          <p:nvPr/>
        </p:nvGrpSpPr>
        <p:grpSpPr>
          <a:xfrm rot="0">
            <a:off x="7683858" y="4427309"/>
            <a:ext cx="6206686" cy="2290687"/>
            <a:chOff x="0" y="0"/>
            <a:chExt cx="1062530" cy="392145"/>
          </a:xfrm>
        </p:grpSpPr>
        <p:sp>
          <p:nvSpPr>
            <p:cNvPr name="Freeform 52" id="52"/>
            <p:cNvSpPr/>
            <p:nvPr/>
          </p:nvSpPr>
          <p:spPr>
            <a:xfrm flipH="false" flipV="false" rot="0">
              <a:off x="0" y="0"/>
              <a:ext cx="1062530" cy="392145"/>
            </a:xfrm>
            <a:custGeom>
              <a:avLst/>
              <a:gdLst/>
              <a:ahLst/>
              <a:cxnLst/>
              <a:rect r="r" b="b" t="t" l="l"/>
              <a:pathLst>
                <a:path h="392145" w="1062530">
                  <a:moveTo>
                    <a:pt x="0" y="0"/>
                  </a:moveTo>
                  <a:lnTo>
                    <a:pt x="1062530" y="0"/>
                  </a:lnTo>
                  <a:lnTo>
                    <a:pt x="1062530" y="392145"/>
                  </a:lnTo>
                  <a:lnTo>
                    <a:pt x="0" y="392145"/>
                  </a:lnTo>
                  <a:close/>
                </a:path>
              </a:pathLst>
            </a:custGeom>
            <a:solidFill>
              <a:srgbClr val="D1E8F3"/>
            </a:solidFill>
          </p:spPr>
        </p:sp>
        <p:sp>
          <p:nvSpPr>
            <p:cNvPr name="TextBox 53" id="53"/>
            <p:cNvSpPr txBox="true"/>
            <p:nvPr/>
          </p:nvSpPr>
          <p:spPr>
            <a:xfrm>
              <a:off x="0" y="-38100"/>
              <a:ext cx="1062530" cy="430245"/>
            </a:xfrm>
            <a:prstGeom prst="rect">
              <a:avLst/>
            </a:prstGeom>
          </p:spPr>
          <p:txBody>
            <a:bodyPr anchor="ctr" rtlCol="false" tIns="23333" lIns="23333" bIns="23333" rIns="23333"/>
            <a:lstStyle/>
            <a:p>
              <a:pPr algn="ctr">
                <a:lnSpc>
                  <a:spcPts val="2314"/>
                </a:lnSpc>
                <a:spcBef>
                  <a:spcPct val="0"/>
                </a:spcBef>
              </a:pPr>
            </a:p>
          </p:txBody>
        </p:sp>
      </p:grpSp>
      <p:grpSp>
        <p:nvGrpSpPr>
          <p:cNvPr name="Group 54" id="54"/>
          <p:cNvGrpSpPr/>
          <p:nvPr/>
        </p:nvGrpSpPr>
        <p:grpSpPr>
          <a:xfrm rot="0">
            <a:off x="8570493" y="3842409"/>
            <a:ext cx="4390092" cy="1169800"/>
            <a:chOff x="0" y="0"/>
            <a:chExt cx="751545" cy="200259"/>
          </a:xfrm>
        </p:grpSpPr>
        <p:sp>
          <p:nvSpPr>
            <p:cNvPr name="Freeform 55" id="55"/>
            <p:cNvSpPr/>
            <p:nvPr/>
          </p:nvSpPr>
          <p:spPr>
            <a:xfrm flipH="false" flipV="false" rot="0">
              <a:off x="0" y="0"/>
              <a:ext cx="751545" cy="200259"/>
            </a:xfrm>
            <a:custGeom>
              <a:avLst/>
              <a:gdLst/>
              <a:ahLst/>
              <a:cxnLst/>
              <a:rect r="r" b="b" t="t" l="l"/>
              <a:pathLst>
                <a:path h="200259" w="751545">
                  <a:moveTo>
                    <a:pt x="0" y="0"/>
                  </a:moveTo>
                  <a:lnTo>
                    <a:pt x="751545" y="0"/>
                  </a:lnTo>
                  <a:lnTo>
                    <a:pt x="751545" y="200259"/>
                  </a:lnTo>
                  <a:lnTo>
                    <a:pt x="0" y="200259"/>
                  </a:lnTo>
                  <a:close/>
                </a:path>
              </a:pathLst>
            </a:custGeom>
            <a:solidFill>
              <a:srgbClr val="F47051"/>
            </a:solidFill>
          </p:spPr>
        </p:sp>
        <p:sp>
          <p:nvSpPr>
            <p:cNvPr name="TextBox 56" id="56"/>
            <p:cNvSpPr txBox="true"/>
            <p:nvPr/>
          </p:nvSpPr>
          <p:spPr>
            <a:xfrm>
              <a:off x="0" y="-38100"/>
              <a:ext cx="751545" cy="238359"/>
            </a:xfrm>
            <a:prstGeom prst="rect">
              <a:avLst/>
            </a:prstGeom>
          </p:spPr>
          <p:txBody>
            <a:bodyPr anchor="ctr" rtlCol="false" tIns="23333" lIns="23333" bIns="23333" rIns="23333"/>
            <a:lstStyle/>
            <a:p>
              <a:pPr algn="ctr">
                <a:lnSpc>
                  <a:spcPts val="2314"/>
                </a:lnSpc>
                <a:spcBef>
                  <a:spcPct val="0"/>
                </a:spcBef>
              </a:pPr>
            </a:p>
          </p:txBody>
        </p:sp>
      </p:grpSp>
      <p:sp>
        <p:nvSpPr>
          <p:cNvPr name="Freeform 57" id="57"/>
          <p:cNvSpPr/>
          <p:nvPr/>
        </p:nvSpPr>
        <p:spPr>
          <a:xfrm flipH="false" flipV="false" rot="0">
            <a:off x="1229457" y="346599"/>
            <a:ext cx="3029872" cy="943048"/>
          </a:xfrm>
          <a:custGeom>
            <a:avLst/>
            <a:gdLst/>
            <a:ahLst/>
            <a:cxnLst/>
            <a:rect r="r" b="b" t="t" l="l"/>
            <a:pathLst>
              <a:path h="943048" w="3029872">
                <a:moveTo>
                  <a:pt x="0" y="0"/>
                </a:moveTo>
                <a:lnTo>
                  <a:pt x="3029872" y="0"/>
                </a:lnTo>
                <a:lnTo>
                  <a:pt x="3029872" y="943047"/>
                </a:lnTo>
                <a:lnTo>
                  <a:pt x="0" y="943047"/>
                </a:lnTo>
                <a:lnTo>
                  <a:pt x="0" y="0"/>
                </a:lnTo>
                <a:close/>
              </a:path>
            </a:pathLst>
          </a:custGeom>
          <a:blipFill>
            <a:blip r:embed="rId2"/>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DAG0qfX3dHI</dc:identifier>
  <dcterms:modified xsi:type="dcterms:W3CDTF">2011-08-01T06:04:30Z</dcterms:modified>
  <cp:revision>1</cp:revision>
  <dc:title>Academic Research Poster in Blue and White Contemporary Style</dc:title>
</cp:coreProperties>
</file>